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More Sugar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68193" y="5292478"/>
            <a:ext cx="2937351" cy="2757438"/>
          </a:xfrm>
          <a:custGeom>
            <a:avLst/>
            <a:gdLst/>
            <a:ahLst/>
            <a:cxnLst/>
            <a:rect r="r" b="b" t="t" l="l"/>
            <a:pathLst>
              <a:path h="2757438" w="2937351">
                <a:moveTo>
                  <a:pt x="0" y="0"/>
                </a:moveTo>
                <a:lnTo>
                  <a:pt x="2937351" y="0"/>
                </a:lnTo>
                <a:lnTo>
                  <a:pt x="2937351" y="2757439"/>
                </a:lnTo>
                <a:lnTo>
                  <a:pt x="0" y="27574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071278">
            <a:off x="9561515" y="-882861"/>
            <a:ext cx="1924020" cy="3024000"/>
          </a:xfrm>
          <a:custGeom>
            <a:avLst/>
            <a:gdLst/>
            <a:ahLst/>
            <a:cxnLst/>
            <a:rect r="r" b="b" t="t" l="l"/>
            <a:pathLst>
              <a:path h="3024000" w="1924020">
                <a:moveTo>
                  <a:pt x="0" y="0"/>
                </a:moveTo>
                <a:lnTo>
                  <a:pt x="1924020" y="0"/>
                </a:lnTo>
                <a:lnTo>
                  <a:pt x="192402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315027">
            <a:off x="-441828" y="4302778"/>
            <a:ext cx="1323380" cy="805608"/>
          </a:xfrm>
          <a:custGeom>
            <a:avLst/>
            <a:gdLst/>
            <a:ahLst/>
            <a:cxnLst/>
            <a:rect r="r" b="b" t="t" l="l"/>
            <a:pathLst>
              <a:path h="805608" w="1323380">
                <a:moveTo>
                  <a:pt x="0" y="0"/>
                </a:moveTo>
                <a:lnTo>
                  <a:pt x="1323380" y="0"/>
                </a:lnTo>
                <a:lnTo>
                  <a:pt x="1323380" y="805607"/>
                </a:lnTo>
                <a:lnTo>
                  <a:pt x="0" y="8056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488259" y="-308705"/>
            <a:ext cx="2167688" cy="2333985"/>
          </a:xfrm>
          <a:custGeom>
            <a:avLst/>
            <a:gdLst/>
            <a:ahLst/>
            <a:cxnLst/>
            <a:rect r="r" b="b" t="t" l="l"/>
            <a:pathLst>
              <a:path h="2333985" w="2167688">
                <a:moveTo>
                  <a:pt x="0" y="0"/>
                </a:moveTo>
                <a:lnTo>
                  <a:pt x="2167688" y="0"/>
                </a:lnTo>
                <a:lnTo>
                  <a:pt x="2167688" y="2333985"/>
                </a:lnTo>
                <a:lnTo>
                  <a:pt x="0" y="23339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05711" y="5781145"/>
            <a:ext cx="2700918" cy="2268771"/>
          </a:xfrm>
          <a:custGeom>
            <a:avLst/>
            <a:gdLst/>
            <a:ahLst/>
            <a:cxnLst/>
            <a:rect r="r" b="b" t="t" l="l"/>
            <a:pathLst>
              <a:path h="2268771" w="2700918">
                <a:moveTo>
                  <a:pt x="0" y="0"/>
                </a:moveTo>
                <a:lnTo>
                  <a:pt x="2700918" y="0"/>
                </a:lnTo>
                <a:lnTo>
                  <a:pt x="2700918" y="2268772"/>
                </a:lnTo>
                <a:lnTo>
                  <a:pt x="0" y="22687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-143170" y="2311055"/>
            <a:ext cx="1071153" cy="1314299"/>
          </a:xfrm>
          <a:custGeom>
            <a:avLst/>
            <a:gdLst/>
            <a:ahLst/>
            <a:cxnLst/>
            <a:rect r="r" b="b" t="t" l="l"/>
            <a:pathLst>
              <a:path h="1314299" w="1071153">
                <a:moveTo>
                  <a:pt x="1071153" y="0"/>
                </a:moveTo>
                <a:lnTo>
                  <a:pt x="0" y="0"/>
                </a:lnTo>
                <a:lnTo>
                  <a:pt x="0" y="1314299"/>
                </a:lnTo>
                <a:lnTo>
                  <a:pt x="1071153" y="1314299"/>
                </a:lnTo>
                <a:lnTo>
                  <a:pt x="1071153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60602" y="1457814"/>
            <a:ext cx="9570796" cy="5643263"/>
            <a:chOff x="0" y="0"/>
            <a:chExt cx="3429957" cy="202241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29957" cy="2022418"/>
            </a:xfrm>
            <a:custGeom>
              <a:avLst/>
              <a:gdLst/>
              <a:ahLst/>
              <a:cxnLst/>
              <a:rect r="r" b="b" t="t" l="l"/>
              <a:pathLst>
                <a:path h="2022418" w="3429957">
                  <a:moveTo>
                    <a:pt x="10516" y="0"/>
                  </a:moveTo>
                  <a:lnTo>
                    <a:pt x="3419441" y="0"/>
                  </a:lnTo>
                  <a:cubicBezTo>
                    <a:pt x="3425249" y="0"/>
                    <a:pt x="3429957" y="4708"/>
                    <a:pt x="3429957" y="10516"/>
                  </a:cubicBezTo>
                  <a:lnTo>
                    <a:pt x="3429957" y="2011902"/>
                  </a:lnTo>
                  <a:cubicBezTo>
                    <a:pt x="3429957" y="2017710"/>
                    <a:pt x="3425249" y="2022418"/>
                    <a:pt x="3419441" y="2022418"/>
                  </a:cubicBezTo>
                  <a:lnTo>
                    <a:pt x="10516" y="2022418"/>
                  </a:lnTo>
                  <a:cubicBezTo>
                    <a:pt x="4708" y="2022418"/>
                    <a:pt x="0" y="2017710"/>
                    <a:pt x="0" y="2011902"/>
                  </a:cubicBezTo>
                  <a:lnTo>
                    <a:pt x="0" y="10516"/>
                  </a:lnTo>
                  <a:cubicBezTo>
                    <a:pt x="0" y="4708"/>
                    <a:pt x="4708" y="0"/>
                    <a:pt x="1051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429957" cy="20605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56000" y="1636892"/>
            <a:ext cx="1340964" cy="501603"/>
            <a:chOff x="0" y="0"/>
            <a:chExt cx="397801" cy="1488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HORA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323807" y="1636892"/>
            <a:ext cx="1340964" cy="501603"/>
            <a:chOff x="0" y="0"/>
            <a:chExt cx="397801" cy="14880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LUNES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891615" y="1636892"/>
            <a:ext cx="1340964" cy="501603"/>
            <a:chOff x="0" y="0"/>
            <a:chExt cx="397801" cy="14880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MARTES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459422" y="1636892"/>
            <a:ext cx="1340964" cy="501603"/>
            <a:chOff x="0" y="0"/>
            <a:chExt cx="397801" cy="14880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MIÉRCOLES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7027229" y="1636892"/>
            <a:ext cx="1340964" cy="501603"/>
            <a:chOff x="0" y="0"/>
            <a:chExt cx="397801" cy="14880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  <a:r>
                <a:rPr lang="en-US" sz="1400" strike="noStrike" u="none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JUEVES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595036" y="1636892"/>
            <a:ext cx="1340964" cy="501603"/>
            <a:chOff x="0" y="0"/>
            <a:chExt cx="397801" cy="14880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  <a:r>
                <a:rPr lang="en-US" sz="1400" strike="noStrike" u="none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VIERNES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756000" y="2234830"/>
            <a:ext cx="1340964" cy="501603"/>
            <a:chOff x="0" y="0"/>
            <a:chExt cx="397801" cy="14880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9:00 - 9:50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756000" y="2832768"/>
            <a:ext cx="1340964" cy="501603"/>
            <a:chOff x="0" y="0"/>
            <a:chExt cx="397801" cy="14880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9:50 - 10:45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756000" y="4028644"/>
            <a:ext cx="1340964" cy="501603"/>
            <a:chOff x="0" y="0"/>
            <a:chExt cx="397801" cy="14880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11:15 - 12:05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756000" y="4626582"/>
            <a:ext cx="1340964" cy="501603"/>
            <a:chOff x="0" y="0"/>
            <a:chExt cx="397801" cy="14880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12:05 - 13:00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756000" y="5822458"/>
            <a:ext cx="1340964" cy="501603"/>
            <a:chOff x="0" y="0"/>
            <a:chExt cx="397801" cy="148802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15:00 - 16:00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756000" y="6420396"/>
            <a:ext cx="1340964" cy="501603"/>
            <a:chOff x="0" y="0"/>
            <a:chExt cx="397801" cy="148802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16:00 - 17:00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756000" y="5224520"/>
            <a:ext cx="1340964" cy="501603"/>
            <a:chOff x="0" y="0"/>
            <a:chExt cx="397801" cy="148802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13:00 - 15:00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756000" y="3430706"/>
            <a:ext cx="1340964" cy="501603"/>
            <a:chOff x="0" y="0"/>
            <a:chExt cx="397801" cy="14880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10:45 - 11:15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2323807" y="2234830"/>
            <a:ext cx="1340964" cy="501603"/>
            <a:chOff x="0" y="0"/>
            <a:chExt cx="397801" cy="148802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3891615" y="2234830"/>
            <a:ext cx="1340964" cy="501603"/>
            <a:chOff x="0" y="0"/>
            <a:chExt cx="397801" cy="148802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5459422" y="2234830"/>
            <a:ext cx="1340964" cy="501603"/>
            <a:chOff x="0" y="0"/>
            <a:chExt cx="397801" cy="148802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7027229" y="2234830"/>
            <a:ext cx="1340964" cy="501603"/>
            <a:chOff x="0" y="0"/>
            <a:chExt cx="397801" cy="148802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8595036" y="2234830"/>
            <a:ext cx="1340964" cy="501603"/>
            <a:chOff x="0" y="0"/>
            <a:chExt cx="397801" cy="148802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2323807" y="2832768"/>
            <a:ext cx="1340964" cy="501603"/>
            <a:chOff x="0" y="0"/>
            <a:chExt cx="397801" cy="148802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3891615" y="2832768"/>
            <a:ext cx="1340964" cy="501603"/>
            <a:chOff x="0" y="0"/>
            <a:chExt cx="397801" cy="148802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5459422" y="2832768"/>
            <a:ext cx="1340964" cy="501603"/>
            <a:chOff x="0" y="0"/>
            <a:chExt cx="397801" cy="148802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7027229" y="2832768"/>
            <a:ext cx="1340964" cy="501603"/>
            <a:chOff x="0" y="0"/>
            <a:chExt cx="397801" cy="148802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79" id="79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8595036" y="2832768"/>
            <a:ext cx="1340964" cy="501603"/>
            <a:chOff x="0" y="0"/>
            <a:chExt cx="397801" cy="148802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82" id="82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2323807" y="4028644"/>
            <a:ext cx="1340964" cy="501603"/>
            <a:chOff x="0" y="0"/>
            <a:chExt cx="397801" cy="148802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85" id="85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6" id="86"/>
          <p:cNvGrpSpPr/>
          <p:nvPr/>
        </p:nvGrpSpPr>
        <p:grpSpPr>
          <a:xfrm rot="0">
            <a:off x="2323807" y="4626582"/>
            <a:ext cx="1340964" cy="501603"/>
            <a:chOff x="0" y="0"/>
            <a:chExt cx="397801" cy="148802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2323807" y="5822458"/>
            <a:ext cx="1340964" cy="501603"/>
            <a:chOff x="0" y="0"/>
            <a:chExt cx="397801" cy="148802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91" id="91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2323807" y="6420396"/>
            <a:ext cx="1340964" cy="501603"/>
            <a:chOff x="0" y="0"/>
            <a:chExt cx="397801" cy="148802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94" id="94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2323807" y="3430706"/>
            <a:ext cx="7612193" cy="501603"/>
            <a:chOff x="0" y="0"/>
            <a:chExt cx="2258183" cy="148802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2258183" cy="148802"/>
            </a:xfrm>
            <a:custGeom>
              <a:avLst/>
              <a:gdLst/>
              <a:ahLst/>
              <a:cxnLst/>
              <a:rect r="r" b="b" t="t" l="l"/>
              <a:pathLst>
                <a:path h="148802" w="2258183">
                  <a:moveTo>
                    <a:pt x="13222" y="0"/>
                  </a:moveTo>
                  <a:lnTo>
                    <a:pt x="2244961" y="0"/>
                  </a:lnTo>
                  <a:cubicBezTo>
                    <a:pt x="2248468" y="0"/>
                    <a:pt x="2251831" y="1393"/>
                    <a:pt x="2254310" y="3873"/>
                  </a:cubicBezTo>
                  <a:cubicBezTo>
                    <a:pt x="2256790" y="6352"/>
                    <a:pt x="2258183" y="9715"/>
                    <a:pt x="2258183" y="13222"/>
                  </a:cubicBezTo>
                  <a:lnTo>
                    <a:pt x="2258183" y="135581"/>
                  </a:lnTo>
                  <a:cubicBezTo>
                    <a:pt x="2258183" y="142883"/>
                    <a:pt x="2252263" y="148802"/>
                    <a:pt x="2244961" y="148802"/>
                  </a:cubicBezTo>
                  <a:lnTo>
                    <a:pt x="13222" y="148802"/>
                  </a:lnTo>
                  <a:cubicBezTo>
                    <a:pt x="5919" y="148802"/>
                    <a:pt x="0" y="142883"/>
                    <a:pt x="0" y="135581"/>
                  </a:cubicBezTo>
                  <a:lnTo>
                    <a:pt x="0" y="13222"/>
                  </a:lnTo>
                  <a:cubicBezTo>
                    <a:pt x="0" y="5919"/>
                    <a:pt x="5919" y="0"/>
                    <a:pt x="13222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-38100"/>
              <a:ext cx="2258183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RECREO</a:t>
              </a: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3891615" y="4028644"/>
            <a:ext cx="1340964" cy="501603"/>
            <a:chOff x="0" y="0"/>
            <a:chExt cx="397801" cy="148802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00" id="100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1" id="101"/>
          <p:cNvGrpSpPr/>
          <p:nvPr/>
        </p:nvGrpSpPr>
        <p:grpSpPr>
          <a:xfrm rot="0">
            <a:off x="5459422" y="4028644"/>
            <a:ext cx="1340964" cy="501603"/>
            <a:chOff x="0" y="0"/>
            <a:chExt cx="397801" cy="148802"/>
          </a:xfrm>
        </p:grpSpPr>
        <p:sp>
          <p:nvSpPr>
            <p:cNvPr name="Freeform 102" id="102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03" id="103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4" id="104"/>
          <p:cNvGrpSpPr/>
          <p:nvPr/>
        </p:nvGrpSpPr>
        <p:grpSpPr>
          <a:xfrm rot="0">
            <a:off x="7027229" y="4028644"/>
            <a:ext cx="1340964" cy="501603"/>
            <a:chOff x="0" y="0"/>
            <a:chExt cx="397801" cy="148802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06" id="106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7" id="107"/>
          <p:cNvGrpSpPr/>
          <p:nvPr/>
        </p:nvGrpSpPr>
        <p:grpSpPr>
          <a:xfrm rot="0">
            <a:off x="8595036" y="4028644"/>
            <a:ext cx="1340964" cy="501603"/>
            <a:chOff x="0" y="0"/>
            <a:chExt cx="397801" cy="148802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09" id="109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0" id="110"/>
          <p:cNvGrpSpPr/>
          <p:nvPr/>
        </p:nvGrpSpPr>
        <p:grpSpPr>
          <a:xfrm rot="0">
            <a:off x="3891615" y="4626582"/>
            <a:ext cx="1340964" cy="501603"/>
            <a:chOff x="0" y="0"/>
            <a:chExt cx="397801" cy="148802"/>
          </a:xfrm>
        </p:grpSpPr>
        <p:sp>
          <p:nvSpPr>
            <p:cNvPr name="Freeform 111" id="111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12" id="112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3" id="113"/>
          <p:cNvGrpSpPr/>
          <p:nvPr/>
        </p:nvGrpSpPr>
        <p:grpSpPr>
          <a:xfrm rot="0">
            <a:off x="5459422" y="4626582"/>
            <a:ext cx="1340964" cy="501603"/>
            <a:chOff x="0" y="0"/>
            <a:chExt cx="397801" cy="148802"/>
          </a:xfrm>
        </p:grpSpPr>
        <p:sp>
          <p:nvSpPr>
            <p:cNvPr name="Freeform 114" id="114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15" id="115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6" id="116"/>
          <p:cNvGrpSpPr/>
          <p:nvPr/>
        </p:nvGrpSpPr>
        <p:grpSpPr>
          <a:xfrm rot="0">
            <a:off x="7027229" y="4626582"/>
            <a:ext cx="1340964" cy="501603"/>
            <a:chOff x="0" y="0"/>
            <a:chExt cx="397801" cy="148802"/>
          </a:xfrm>
        </p:grpSpPr>
        <p:sp>
          <p:nvSpPr>
            <p:cNvPr name="Freeform 117" id="117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18" id="118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9" id="119"/>
          <p:cNvGrpSpPr/>
          <p:nvPr/>
        </p:nvGrpSpPr>
        <p:grpSpPr>
          <a:xfrm rot="0">
            <a:off x="8595036" y="4626582"/>
            <a:ext cx="1340964" cy="501603"/>
            <a:chOff x="0" y="0"/>
            <a:chExt cx="397801" cy="148802"/>
          </a:xfrm>
        </p:grpSpPr>
        <p:sp>
          <p:nvSpPr>
            <p:cNvPr name="Freeform 120" id="120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21" id="121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2" id="122"/>
          <p:cNvGrpSpPr/>
          <p:nvPr/>
        </p:nvGrpSpPr>
        <p:grpSpPr>
          <a:xfrm rot="0">
            <a:off x="3891615" y="5822458"/>
            <a:ext cx="1340964" cy="501603"/>
            <a:chOff x="0" y="0"/>
            <a:chExt cx="397801" cy="148802"/>
          </a:xfrm>
        </p:grpSpPr>
        <p:sp>
          <p:nvSpPr>
            <p:cNvPr name="Freeform 123" id="123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24" id="124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5" id="125"/>
          <p:cNvGrpSpPr/>
          <p:nvPr/>
        </p:nvGrpSpPr>
        <p:grpSpPr>
          <a:xfrm rot="0">
            <a:off x="5459422" y="5822458"/>
            <a:ext cx="1340964" cy="501603"/>
            <a:chOff x="0" y="0"/>
            <a:chExt cx="397801" cy="148802"/>
          </a:xfrm>
        </p:grpSpPr>
        <p:sp>
          <p:nvSpPr>
            <p:cNvPr name="Freeform 126" id="126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27" id="127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8" id="128"/>
          <p:cNvGrpSpPr/>
          <p:nvPr/>
        </p:nvGrpSpPr>
        <p:grpSpPr>
          <a:xfrm rot="0">
            <a:off x="7027229" y="5822458"/>
            <a:ext cx="1340964" cy="501603"/>
            <a:chOff x="0" y="0"/>
            <a:chExt cx="397801" cy="148802"/>
          </a:xfrm>
        </p:grpSpPr>
        <p:sp>
          <p:nvSpPr>
            <p:cNvPr name="Freeform 129" id="129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30" id="130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1" id="131"/>
          <p:cNvGrpSpPr/>
          <p:nvPr/>
        </p:nvGrpSpPr>
        <p:grpSpPr>
          <a:xfrm rot="0">
            <a:off x="8595036" y="5822458"/>
            <a:ext cx="1340964" cy="501603"/>
            <a:chOff x="0" y="0"/>
            <a:chExt cx="397801" cy="148802"/>
          </a:xfrm>
        </p:grpSpPr>
        <p:sp>
          <p:nvSpPr>
            <p:cNvPr name="Freeform 132" id="132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33" id="133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4" id="134"/>
          <p:cNvGrpSpPr/>
          <p:nvPr/>
        </p:nvGrpSpPr>
        <p:grpSpPr>
          <a:xfrm rot="0">
            <a:off x="3891615" y="6420396"/>
            <a:ext cx="1340964" cy="501603"/>
            <a:chOff x="0" y="0"/>
            <a:chExt cx="397801" cy="148802"/>
          </a:xfrm>
        </p:grpSpPr>
        <p:sp>
          <p:nvSpPr>
            <p:cNvPr name="Freeform 135" id="135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36" id="136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7" id="137"/>
          <p:cNvGrpSpPr/>
          <p:nvPr/>
        </p:nvGrpSpPr>
        <p:grpSpPr>
          <a:xfrm rot="0">
            <a:off x="5459422" y="6420396"/>
            <a:ext cx="1340964" cy="501603"/>
            <a:chOff x="0" y="0"/>
            <a:chExt cx="397801" cy="148802"/>
          </a:xfrm>
        </p:grpSpPr>
        <p:sp>
          <p:nvSpPr>
            <p:cNvPr name="Freeform 138" id="138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39" id="139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0" id="140"/>
          <p:cNvGrpSpPr/>
          <p:nvPr/>
        </p:nvGrpSpPr>
        <p:grpSpPr>
          <a:xfrm rot="0">
            <a:off x="7027229" y="6420396"/>
            <a:ext cx="1340964" cy="501603"/>
            <a:chOff x="0" y="0"/>
            <a:chExt cx="397801" cy="148802"/>
          </a:xfrm>
        </p:grpSpPr>
        <p:sp>
          <p:nvSpPr>
            <p:cNvPr name="Freeform 141" id="141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42" id="142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3" id="143"/>
          <p:cNvGrpSpPr/>
          <p:nvPr/>
        </p:nvGrpSpPr>
        <p:grpSpPr>
          <a:xfrm rot="0">
            <a:off x="8595036" y="6420396"/>
            <a:ext cx="1340964" cy="501603"/>
            <a:chOff x="0" y="0"/>
            <a:chExt cx="397801" cy="148802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397801" cy="148802"/>
            </a:xfrm>
            <a:custGeom>
              <a:avLst/>
              <a:gdLst/>
              <a:ahLst/>
              <a:cxnLst/>
              <a:rect r="r" b="b" t="t" l="l"/>
              <a:pathLst>
                <a:path h="148802" w="397801">
                  <a:moveTo>
                    <a:pt x="74401" y="0"/>
                  </a:moveTo>
                  <a:lnTo>
                    <a:pt x="323400" y="0"/>
                  </a:lnTo>
                  <a:cubicBezTo>
                    <a:pt x="343133" y="0"/>
                    <a:pt x="362057" y="7839"/>
                    <a:pt x="376010" y="21792"/>
                  </a:cubicBezTo>
                  <a:cubicBezTo>
                    <a:pt x="389963" y="35744"/>
                    <a:pt x="397801" y="54669"/>
                    <a:pt x="397801" y="74401"/>
                  </a:cubicBezTo>
                  <a:lnTo>
                    <a:pt x="397801" y="74401"/>
                  </a:lnTo>
                  <a:cubicBezTo>
                    <a:pt x="397801" y="94133"/>
                    <a:pt x="389963" y="113058"/>
                    <a:pt x="376010" y="127011"/>
                  </a:cubicBezTo>
                  <a:cubicBezTo>
                    <a:pt x="362057" y="140964"/>
                    <a:pt x="343133" y="148802"/>
                    <a:pt x="323400" y="148802"/>
                  </a:cubicBezTo>
                  <a:lnTo>
                    <a:pt x="74401" y="148802"/>
                  </a:lnTo>
                  <a:cubicBezTo>
                    <a:pt x="54669" y="148802"/>
                    <a:pt x="35744" y="140964"/>
                    <a:pt x="21792" y="127011"/>
                  </a:cubicBezTo>
                  <a:cubicBezTo>
                    <a:pt x="7839" y="113058"/>
                    <a:pt x="0" y="94133"/>
                    <a:pt x="0" y="74401"/>
                  </a:cubicBezTo>
                  <a:lnTo>
                    <a:pt x="0" y="74401"/>
                  </a:lnTo>
                  <a:cubicBezTo>
                    <a:pt x="0" y="54669"/>
                    <a:pt x="7839" y="35744"/>
                    <a:pt x="21792" y="21792"/>
                  </a:cubicBezTo>
                  <a:cubicBezTo>
                    <a:pt x="35744" y="7839"/>
                    <a:pt x="54669" y="0"/>
                    <a:pt x="74401" y="0"/>
                  </a:cubicBezTo>
                  <a:close/>
                </a:path>
              </a:pathLst>
            </a:custGeom>
            <a:solidFill>
              <a:srgbClr val="ACCAD6"/>
            </a:solid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38100"/>
              <a:ext cx="397801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6" id="146"/>
          <p:cNvGrpSpPr/>
          <p:nvPr/>
        </p:nvGrpSpPr>
        <p:grpSpPr>
          <a:xfrm rot="0">
            <a:off x="2323807" y="5225605"/>
            <a:ext cx="7612193" cy="501603"/>
            <a:chOff x="0" y="0"/>
            <a:chExt cx="2258183" cy="148802"/>
          </a:xfrm>
        </p:grpSpPr>
        <p:sp>
          <p:nvSpPr>
            <p:cNvPr name="Freeform 147" id="147"/>
            <p:cNvSpPr/>
            <p:nvPr/>
          </p:nvSpPr>
          <p:spPr>
            <a:xfrm flipH="false" flipV="false" rot="0">
              <a:off x="0" y="0"/>
              <a:ext cx="2258183" cy="148802"/>
            </a:xfrm>
            <a:custGeom>
              <a:avLst/>
              <a:gdLst/>
              <a:ahLst/>
              <a:cxnLst/>
              <a:rect r="r" b="b" t="t" l="l"/>
              <a:pathLst>
                <a:path h="148802" w="2258183">
                  <a:moveTo>
                    <a:pt x="13222" y="0"/>
                  </a:moveTo>
                  <a:lnTo>
                    <a:pt x="2244961" y="0"/>
                  </a:lnTo>
                  <a:cubicBezTo>
                    <a:pt x="2248468" y="0"/>
                    <a:pt x="2251831" y="1393"/>
                    <a:pt x="2254310" y="3873"/>
                  </a:cubicBezTo>
                  <a:cubicBezTo>
                    <a:pt x="2256790" y="6352"/>
                    <a:pt x="2258183" y="9715"/>
                    <a:pt x="2258183" y="13222"/>
                  </a:cubicBezTo>
                  <a:lnTo>
                    <a:pt x="2258183" y="135581"/>
                  </a:lnTo>
                  <a:cubicBezTo>
                    <a:pt x="2258183" y="142883"/>
                    <a:pt x="2252263" y="148802"/>
                    <a:pt x="2244961" y="148802"/>
                  </a:cubicBezTo>
                  <a:lnTo>
                    <a:pt x="13222" y="148802"/>
                  </a:lnTo>
                  <a:cubicBezTo>
                    <a:pt x="5919" y="148802"/>
                    <a:pt x="0" y="142883"/>
                    <a:pt x="0" y="135581"/>
                  </a:cubicBezTo>
                  <a:lnTo>
                    <a:pt x="0" y="13222"/>
                  </a:lnTo>
                  <a:cubicBezTo>
                    <a:pt x="0" y="5919"/>
                    <a:pt x="5919" y="0"/>
                    <a:pt x="13222" y="0"/>
                  </a:cubicBezTo>
                  <a:close/>
                </a:path>
              </a:pathLst>
            </a:custGeom>
            <a:solidFill>
              <a:srgbClr val="3E8CAF"/>
            </a:solidFill>
          </p:spPr>
        </p:sp>
        <p:sp>
          <p:nvSpPr>
            <p:cNvPr name="TextBox 148" id="148"/>
            <p:cNvSpPr txBox="true"/>
            <p:nvPr/>
          </p:nvSpPr>
          <p:spPr>
            <a:xfrm>
              <a:off x="0" y="-38100"/>
              <a:ext cx="2258183" cy="186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More Sugar"/>
                  <a:ea typeface="More Sugar"/>
                  <a:cs typeface="More Sugar"/>
                  <a:sym typeface="More Sugar"/>
                </a:rPr>
                <a:t>COMIDA</a:t>
              </a:r>
            </a:p>
          </p:txBody>
        </p:sp>
      </p:grpSp>
      <p:sp>
        <p:nvSpPr>
          <p:cNvPr name="Freeform 149" id="149"/>
          <p:cNvSpPr/>
          <p:nvPr/>
        </p:nvSpPr>
        <p:spPr>
          <a:xfrm flipH="false" flipV="false" rot="0">
            <a:off x="7681357" y="248917"/>
            <a:ext cx="1017983" cy="1014166"/>
          </a:xfrm>
          <a:custGeom>
            <a:avLst/>
            <a:gdLst/>
            <a:ahLst/>
            <a:cxnLst/>
            <a:rect r="r" b="b" t="t" l="l"/>
            <a:pathLst>
              <a:path h="1014166" w="1017983">
                <a:moveTo>
                  <a:pt x="0" y="0"/>
                </a:moveTo>
                <a:lnTo>
                  <a:pt x="1017984" y="0"/>
                </a:lnTo>
                <a:lnTo>
                  <a:pt x="1017984" y="1014166"/>
                </a:lnTo>
                <a:lnTo>
                  <a:pt x="0" y="101416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0" id="150"/>
          <p:cNvSpPr/>
          <p:nvPr/>
        </p:nvSpPr>
        <p:spPr>
          <a:xfrm flipH="false" flipV="false" rot="-1904828">
            <a:off x="2682425" y="48223"/>
            <a:ext cx="917076" cy="683221"/>
          </a:xfrm>
          <a:custGeom>
            <a:avLst/>
            <a:gdLst/>
            <a:ahLst/>
            <a:cxnLst/>
            <a:rect r="r" b="b" t="t" l="l"/>
            <a:pathLst>
              <a:path h="683221" w="917076">
                <a:moveTo>
                  <a:pt x="0" y="0"/>
                </a:moveTo>
                <a:lnTo>
                  <a:pt x="917075" y="0"/>
                </a:lnTo>
                <a:lnTo>
                  <a:pt x="917075" y="683222"/>
                </a:lnTo>
                <a:lnTo>
                  <a:pt x="0" y="68322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1" id="151"/>
          <p:cNvGrpSpPr/>
          <p:nvPr/>
        </p:nvGrpSpPr>
        <p:grpSpPr>
          <a:xfrm rot="0">
            <a:off x="2885886" y="545474"/>
            <a:ext cx="4920227" cy="996168"/>
            <a:chOff x="0" y="0"/>
            <a:chExt cx="1763298" cy="357004"/>
          </a:xfrm>
        </p:grpSpPr>
        <p:sp>
          <p:nvSpPr>
            <p:cNvPr name="Freeform 152" id="152"/>
            <p:cNvSpPr/>
            <p:nvPr/>
          </p:nvSpPr>
          <p:spPr>
            <a:xfrm flipH="false" flipV="false" rot="0">
              <a:off x="0" y="0"/>
              <a:ext cx="1763298" cy="357004"/>
            </a:xfrm>
            <a:custGeom>
              <a:avLst/>
              <a:gdLst/>
              <a:ahLst/>
              <a:cxnLst/>
              <a:rect r="r" b="b" t="t" l="l"/>
              <a:pathLst>
                <a:path h="357004" w="1763298">
                  <a:moveTo>
                    <a:pt x="20455" y="0"/>
                  </a:moveTo>
                  <a:lnTo>
                    <a:pt x="1742843" y="0"/>
                  </a:lnTo>
                  <a:cubicBezTo>
                    <a:pt x="1748268" y="0"/>
                    <a:pt x="1753471" y="2155"/>
                    <a:pt x="1757307" y="5991"/>
                  </a:cubicBezTo>
                  <a:cubicBezTo>
                    <a:pt x="1761143" y="9827"/>
                    <a:pt x="1763298" y="15030"/>
                    <a:pt x="1763298" y="20455"/>
                  </a:cubicBezTo>
                  <a:lnTo>
                    <a:pt x="1763298" y="336549"/>
                  </a:lnTo>
                  <a:cubicBezTo>
                    <a:pt x="1763298" y="341974"/>
                    <a:pt x="1761143" y="347177"/>
                    <a:pt x="1757307" y="351013"/>
                  </a:cubicBezTo>
                  <a:cubicBezTo>
                    <a:pt x="1753471" y="354849"/>
                    <a:pt x="1748268" y="357004"/>
                    <a:pt x="1742843" y="357004"/>
                  </a:cubicBezTo>
                  <a:lnTo>
                    <a:pt x="20455" y="357004"/>
                  </a:lnTo>
                  <a:cubicBezTo>
                    <a:pt x="15030" y="357004"/>
                    <a:pt x="9827" y="354849"/>
                    <a:pt x="5991" y="351013"/>
                  </a:cubicBezTo>
                  <a:cubicBezTo>
                    <a:pt x="2155" y="347177"/>
                    <a:pt x="0" y="341974"/>
                    <a:pt x="0" y="336549"/>
                  </a:cubicBezTo>
                  <a:lnTo>
                    <a:pt x="0" y="20455"/>
                  </a:lnTo>
                  <a:cubicBezTo>
                    <a:pt x="0" y="15030"/>
                    <a:pt x="2155" y="9827"/>
                    <a:pt x="5991" y="5991"/>
                  </a:cubicBezTo>
                  <a:cubicBezTo>
                    <a:pt x="9827" y="2155"/>
                    <a:pt x="15030" y="0"/>
                    <a:pt x="204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53" id="153"/>
            <p:cNvSpPr txBox="true"/>
            <p:nvPr/>
          </p:nvSpPr>
          <p:spPr>
            <a:xfrm>
              <a:off x="0" y="-38100"/>
              <a:ext cx="1763298" cy="3951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54" id="154"/>
          <p:cNvSpPr/>
          <p:nvPr/>
        </p:nvSpPr>
        <p:spPr>
          <a:xfrm flipH="false" flipV="false" rot="0">
            <a:off x="6724516" y="125490"/>
            <a:ext cx="419794" cy="445816"/>
          </a:xfrm>
          <a:custGeom>
            <a:avLst/>
            <a:gdLst/>
            <a:ahLst/>
            <a:cxnLst/>
            <a:rect r="r" b="b" t="t" l="l"/>
            <a:pathLst>
              <a:path h="445816" w="419794">
                <a:moveTo>
                  <a:pt x="0" y="0"/>
                </a:moveTo>
                <a:lnTo>
                  <a:pt x="419794" y="0"/>
                </a:lnTo>
                <a:lnTo>
                  <a:pt x="419794" y="445816"/>
                </a:lnTo>
                <a:lnTo>
                  <a:pt x="0" y="44581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130266" t="0" r="0" b="-102461"/>
            </a:stretch>
          </a:blipFill>
        </p:spPr>
      </p:sp>
      <p:sp>
        <p:nvSpPr>
          <p:cNvPr name="Freeform 155" id="155"/>
          <p:cNvSpPr/>
          <p:nvPr/>
        </p:nvSpPr>
        <p:spPr>
          <a:xfrm flipH="false" flipV="false" rot="-8203359">
            <a:off x="7594609" y="7014832"/>
            <a:ext cx="1191480" cy="725313"/>
          </a:xfrm>
          <a:custGeom>
            <a:avLst/>
            <a:gdLst/>
            <a:ahLst/>
            <a:cxnLst/>
            <a:rect r="r" b="b" t="t" l="l"/>
            <a:pathLst>
              <a:path h="725313" w="1191480">
                <a:moveTo>
                  <a:pt x="0" y="0"/>
                </a:moveTo>
                <a:lnTo>
                  <a:pt x="1191480" y="0"/>
                </a:lnTo>
                <a:lnTo>
                  <a:pt x="1191480" y="725313"/>
                </a:lnTo>
                <a:lnTo>
                  <a:pt x="0" y="7253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6" id="156"/>
          <p:cNvSpPr/>
          <p:nvPr/>
        </p:nvSpPr>
        <p:spPr>
          <a:xfrm flipH="false" flipV="false" rot="0">
            <a:off x="10241450" y="1541642"/>
            <a:ext cx="665929" cy="1236063"/>
          </a:xfrm>
          <a:custGeom>
            <a:avLst/>
            <a:gdLst/>
            <a:ahLst/>
            <a:cxnLst/>
            <a:rect r="r" b="b" t="t" l="l"/>
            <a:pathLst>
              <a:path h="1236063" w="665929">
                <a:moveTo>
                  <a:pt x="0" y="0"/>
                </a:moveTo>
                <a:lnTo>
                  <a:pt x="665929" y="0"/>
                </a:lnTo>
                <a:lnTo>
                  <a:pt x="665929" y="1236063"/>
                </a:lnTo>
                <a:lnTo>
                  <a:pt x="0" y="123606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7" id="157"/>
          <p:cNvSpPr/>
          <p:nvPr/>
        </p:nvSpPr>
        <p:spPr>
          <a:xfrm flipH="false" flipV="false" rot="0">
            <a:off x="10026885" y="2968205"/>
            <a:ext cx="993280" cy="732332"/>
          </a:xfrm>
          <a:custGeom>
            <a:avLst/>
            <a:gdLst/>
            <a:ahLst/>
            <a:cxnLst/>
            <a:rect r="r" b="b" t="t" l="l"/>
            <a:pathLst>
              <a:path h="732332" w="993280">
                <a:moveTo>
                  <a:pt x="0" y="0"/>
                </a:moveTo>
                <a:lnTo>
                  <a:pt x="993280" y="0"/>
                </a:lnTo>
                <a:lnTo>
                  <a:pt x="993280" y="732332"/>
                </a:lnTo>
                <a:lnTo>
                  <a:pt x="0" y="73233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196956" t="-248899" r="0" b="0"/>
            </a:stretch>
          </a:blipFill>
        </p:spPr>
      </p:sp>
      <p:sp>
        <p:nvSpPr>
          <p:cNvPr name="Freeform 158" id="158"/>
          <p:cNvSpPr/>
          <p:nvPr/>
        </p:nvSpPr>
        <p:spPr>
          <a:xfrm flipH="false" flipV="false" rot="0">
            <a:off x="1598568" y="389834"/>
            <a:ext cx="993280" cy="732332"/>
          </a:xfrm>
          <a:custGeom>
            <a:avLst/>
            <a:gdLst/>
            <a:ahLst/>
            <a:cxnLst/>
            <a:rect r="r" b="b" t="t" l="l"/>
            <a:pathLst>
              <a:path h="732332" w="993280">
                <a:moveTo>
                  <a:pt x="0" y="0"/>
                </a:moveTo>
                <a:lnTo>
                  <a:pt x="993279" y="0"/>
                </a:lnTo>
                <a:lnTo>
                  <a:pt x="993279" y="732332"/>
                </a:lnTo>
                <a:lnTo>
                  <a:pt x="0" y="73233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196956" t="-248899" r="0" b="0"/>
            </a:stretch>
          </a:blipFill>
        </p:spPr>
      </p:sp>
      <p:sp>
        <p:nvSpPr>
          <p:cNvPr name="Freeform 159" id="159"/>
          <p:cNvSpPr/>
          <p:nvPr/>
        </p:nvSpPr>
        <p:spPr>
          <a:xfrm flipH="false" flipV="false" rot="0">
            <a:off x="2189423" y="6987867"/>
            <a:ext cx="804866" cy="1144265"/>
          </a:xfrm>
          <a:custGeom>
            <a:avLst/>
            <a:gdLst/>
            <a:ahLst/>
            <a:cxnLst/>
            <a:rect r="r" b="b" t="t" l="l"/>
            <a:pathLst>
              <a:path h="1144265" w="804866">
                <a:moveTo>
                  <a:pt x="0" y="0"/>
                </a:moveTo>
                <a:lnTo>
                  <a:pt x="804866" y="0"/>
                </a:lnTo>
                <a:lnTo>
                  <a:pt x="804866" y="1144266"/>
                </a:lnTo>
                <a:lnTo>
                  <a:pt x="0" y="114426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-21239" r="-98977" b="0"/>
            </a:stretch>
          </a:blipFill>
        </p:spPr>
      </p:sp>
      <p:sp>
        <p:nvSpPr>
          <p:cNvPr name="Freeform 160" id="160"/>
          <p:cNvSpPr/>
          <p:nvPr/>
        </p:nvSpPr>
        <p:spPr>
          <a:xfrm flipH="false" flipV="false" rot="0">
            <a:off x="4898678" y="7152885"/>
            <a:ext cx="1420131" cy="598230"/>
          </a:xfrm>
          <a:custGeom>
            <a:avLst/>
            <a:gdLst/>
            <a:ahLst/>
            <a:cxnLst/>
            <a:rect r="r" b="b" t="t" l="l"/>
            <a:pathLst>
              <a:path h="598230" w="1420131">
                <a:moveTo>
                  <a:pt x="0" y="0"/>
                </a:moveTo>
                <a:lnTo>
                  <a:pt x="1420131" y="0"/>
                </a:lnTo>
                <a:lnTo>
                  <a:pt x="1420131" y="598230"/>
                </a:lnTo>
                <a:lnTo>
                  <a:pt x="0" y="59823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1" id="161"/>
          <p:cNvSpPr/>
          <p:nvPr/>
        </p:nvSpPr>
        <p:spPr>
          <a:xfrm flipH="false" flipV="false" rot="0">
            <a:off x="2994289" y="7101077"/>
            <a:ext cx="1566848" cy="1632133"/>
          </a:xfrm>
          <a:custGeom>
            <a:avLst/>
            <a:gdLst/>
            <a:ahLst/>
            <a:cxnLst/>
            <a:rect r="r" b="b" t="t" l="l"/>
            <a:pathLst>
              <a:path h="1632133" w="1566848">
                <a:moveTo>
                  <a:pt x="0" y="0"/>
                </a:moveTo>
                <a:lnTo>
                  <a:pt x="1566848" y="0"/>
                </a:lnTo>
                <a:lnTo>
                  <a:pt x="1566848" y="1632133"/>
                </a:lnTo>
                <a:lnTo>
                  <a:pt x="0" y="163213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2" id="162"/>
          <p:cNvSpPr/>
          <p:nvPr/>
        </p:nvSpPr>
        <p:spPr>
          <a:xfrm flipH="false" flipV="false" rot="7030755">
            <a:off x="9935177" y="4166907"/>
            <a:ext cx="973025" cy="592329"/>
          </a:xfrm>
          <a:custGeom>
            <a:avLst/>
            <a:gdLst/>
            <a:ahLst/>
            <a:cxnLst/>
            <a:rect r="r" b="b" t="t" l="l"/>
            <a:pathLst>
              <a:path h="592329" w="973025">
                <a:moveTo>
                  <a:pt x="0" y="0"/>
                </a:moveTo>
                <a:lnTo>
                  <a:pt x="973025" y="0"/>
                </a:lnTo>
                <a:lnTo>
                  <a:pt x="973025" y="592328"/>
                </a:lnTo>
                <a:lnTo>
                  <a:pt x="0" y="592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3" id="163"/>
          <p:cNvSpPr/>
          <p:nvPr/>
        </p:nvSpPr>
        <p:spPr>
          <a:xfrm flipH="false" flipV="false" rot="-458171">
            <a:off x="6681153" y="7152885"/>
            <a:ext cx="506520" cy="407115"/>
          </a:xfrm>
          <a:custGeom>
            <a:avLst/>
            <a:gdLst/>
            <a:ahLst/>
            <a:cxnLst/>
            <a:rect r="r" b="b" t="t" l="l"/>
            <a:pathLst>
              <a:path h="407115" w="506520">
                <a:moveTo>
                  <a:pt x="0" y="0"/>
                </a:moveTo>
                <a:lnTo>
                  <a:pt x="506520" y="0"/>
                </a:lnTo>
                <a:lnTo>
                  <a:pt x="506520" y="407115"/>
                </a:lnTo>
                <a:lnTo>
                  <a:pt x="0" y="407115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4" id="164"/>
          <p:cNvSpPr txBox="true"/>
          <p:nvPr/>
        </p:nvSpPr>
        <p:spPr>
          <a:xfrm rot="0">
            <a:off x="3099615" y="597371"/>
            <a:ext cx="4492770" cy="94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73"/>
              </a:lnSpc>
              <a:spcBef>
                <a:spcPct val="0"/>
              </a:spcBef>
            </a:pPr>
            <a:r>
              <a:rPr lang="en-US" sz="5552">
                <a:solidFill>
                  <a:srgbClr val="3E8CAF"/>
                </a:solidFill>
                <a:latin typeface="More Sugar"/>
                <a:ea typeface="More Sugar"/>
                <a:cs typeface="More Sugar"/>
                <a:sym typeface="More Sugar"/>
              </a:rPr>
              <a:t>MI HORARIO</a:t>
            </a:r>
          </a:p>
        </p:txBody>
      </p:sp>
      <p:sp>
        <p:nvSpPr>
          <p:cNvPr name="Freeform 165" id="165"/>
          <p:cNvSpPr/>
          <p:nvPr/>
        </p:nvSpPr>
        <p:spPr>
          <a:xfrm flipH="false" flipV="false" rot="0">
            <a:off x="4725470" y="-369543"/>
            <a:ext cx="1241059" cy="915017"/>
          </a:xfrm>
          <a:custGeom>
            <a:avLst/>
            <a:gdLst/>
            <a:ahLst/>
            <a:cxnLst/>
            <a:rect r="r" b="b" t="t" l="l"/>
            <a:pathLst>
              <a:path h="915017" w="1241059">
                <a:moveTo>
                  <a:pt x="0" y="0"/>
                </a:moveTo>
                <a:lnTo>
                  <a:pt x="1241060" y="0"/>
                </a:lnTo>
                <a:lnTo>
                  <a:pt x="1241060" y="915017"/>
                </a:lnTo>
                <a:lnTo>
                  <a:pt x="0" y="91501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196956" t="-248899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DAG_evHNb-A</dc:identifier>
  <dcterms:modified xsi:type="dcterms:W3CDTF">2011-08-01T06:04:30Z</dcterms:modified>
  <cp:revision>1</cp:revision>
  <dc:title>Horario Semanal Escolar Doodle Sencillo Azul</dc:title>
</cp:coreProperties>
</file>