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693400" cy="7556500"/>
  <p:notesSz cx="6858000" cy="9144000"/>
  <p:embeddedFontLst>
    <p:embeddedFont>
      <p:font typeface="Questrial" charset="1" panose="02000000000000000000"/>
      <p:regular r:id="rId7"/>
    </p:embeddedFont>
    <p:embeddedFont>
      <p:font typeface="Lazydog" charset="1" panose="00000000000000000000"/>
      <p:regular r:id="rId8"/>
    </p:embeddedFont>
    <p:embeddedFont>
      <p:font typeface="Clear Sans" charset="1" panose="020B05030302020203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1580029"/>
            <a:ext cx="1442567" cy="667483"/>
            <a:chOff x="0" y="0"/>
            <a:chExt cx="1847153" cy="85468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86B8DF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2302479" y="1580029"/>
            <a:ext cx="1442567" cy="667483"/>
            <a:chOff x="0" y="0"/>
            <a:chExt cx="1847153" cy="85468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86B8DF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3848957" y="1580029"/>
            <a:ext cx="1442567" cy="667483"/>
            <a:chOff x="0" y="0"/>
            <a:chExt cx="1847153" cy="85468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86B8D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5395436" y="1580029"/>
            <a:ext cx="1442567" cy="667483"/>
            <a:chOff x="0" y="0"/>
            <a:chExt cx="1847153" cy="85468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86B8DF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7352495" y="-739535"/>
            <a:ext cx="4276800" cy="2052864"/>
          </a:xfrm>
          <a:custGeom>
            <a:avLst/>
            <a:gdLst/>
            <a:ahLst/>
            <a:cxnLst/>
            <a:rect r="r" b="b" t="t" l="l"/>
            <a:pathLst>
              <a:path h="2052864" w="4276800">
                <a:moveTo>
                  <a:pt x="0" y="0"/>
                </a:moveTo>
                <a:lnTo>
                  <a:pt x="4276800" y="0"/>
                </a:lnTo>
                <a:lnTo>
                  <a:pt x="4276800" y="2052864"/>
                </a:lnTo>
                <a:lnTo>
                  <a:pt x="0" y="2052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6941915" y="1580029"/>
            <a:ext cx="1442567" cy="667483"/>
            <a:chOff x="0" y="0"/>
            <a:chExt cx="1847153" cy="85468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86B8DF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8488394" y="1580029"/>
            <a:ext cx="1442567" cy="667483"/>
            <a:chOff x="0" y="0"/>
            <a:chExt cx="1847153" cy="85468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86B8DF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756000" y="2367233"/>
            <a:ext cx="1442567" cy="667483"/>
            <a:chOff x="0" y="0"/>
            <a:chExt cx="1847153" cy="85468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86B8DF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756000" y="3154436"/>
            <a:ext cx="1442567" cy="667483"/>
            <a:chOff x="0" y="0"/>
            <a:chExt cx="1847153" cy="85468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86B8DF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756000" y="3941640"/>
            <a:ext cx="1442567" cy="667483"/>
            <a:chOff x="0" y="0"/>
            <a:chExt cx="1847153" cy="85468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86B8DF"/>
            </a:solidFill>
          </p:spPr>
        </p:sp>
      </p:grpSp>
      <p:sp>
        <p:nvSpPr>
          <p:cNvPr name="Freeform 21" id="21"/>
          <p:cNvSpPr/>
          <p:nvPr/>
        </p:nvSpPr>
        <p:spPr>
          <a:xfrm flipH="false" flipV="false" rot="668008">
            <a:off x="-585531" y="7126533"/>
            <a:ext cx="2138400" cy="1026432"/>
          </a:xfrm>
          <a:custGeom>
            <a:avLst/>
            <a:gdLst/>
            <a:ahLst/>
            <a:cxnLst/>
            <a:rect r="r" b="b" t="t" l="l"/>
            <a:pathLst>
              <a:path h="1026432" w="2138400">
                <a:moveTo>
                  <a:pt x="0" y="0"/>
                </a:moveTo>
                <a:lnTo>
                  <a:pt x="2138400" y="0"/>
                </a:lnTo>
                <a:lnTo>
                  <a:pt x="2138400" y="1026432"/>
                </a:lnTo>
                <a:lnTo>
                  <a:pt x="0" y="10264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756000" y="4728844"/>
            <a:ext cx="1442567" cy="667483"/>
            <a:chOff x="0" y="0"/>
            <a:chExt cx="1847153" cy="85468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86B8DF"/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756000" y="5516047"/>
            <a:ext cx="1442567" cy="667483"/>
            <a:chOff x="0" y="0"/>
            <a:chExt cx="1847153" cy="854687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86B8DF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2302479" y="2367233"/>
            <a:ext cx="1442567" cy="667483"/>
            <a:chOff x="0" y="0"/>
            <a:chExt cx="1847153" cy="85468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2302479" y="3154436"/>
            <a:ext cx="1442567" cy="667483"/>
            <a:chOff x="0" y="0"/>
            <a:chExt cx="1847153" cy="854687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2302479" y="3941640"/>
            <a:ext cx="1442567" cy="667483"/>
            <a:chOff x="0" y="0"/>
            <a:chExt cx="1847153" cy="854687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2302479" y="4728844"/>
            <a:ext cx="1442567" cy="667483"/>
            <a:chOff x="0" y="0"/>
            <a:chExt cx="1847153" cy="854687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2302479" y="5516047"/>
            <a:ext cx="1442567" cy="667483"/>
            <a:chOff x="0" y="0"/>
            <a:chExt cx="1847153" cy="854687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36" id="36"/>
          <p:cNvGrpSpPr/>
          <p:nvPr/>
        </p:nvGrpSpPr>
        <p:grpSpPr>
          <a:xfrm rot="0">
            <a:off x="3848957" y="2367233"/>
            <a:ext cx="1442567" cy="667483"/>
            <a:chOff x="0" y="0"/>
            <a:chExt cx="1847153" cy="854687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3848957" y="3154436"/>
            <a:ext cx="1442567" cy="667483"/>
            <a:chOff x="0" y="0"/>
            <a:chExt cx="1847153" cy="854687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3848957" y="3941640"/>
            <a:ext cx="1442567" cy="667483"/>
            <a:chOff x="0" y="0"/>
            <a:chExt cx="1847153" cy="854687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42" id="42"/>
          <p:cNvGrpSpPr/>
          <p:nvPr/>
        </p:nvGrpSpPr>
        <p:grpSpPr>
          <a:xfrm rot="0">
            <a:off x="3848957" y="4728844"/>
            <a:ext cx="1442567" cy="667483"/>
            <a:chOff x="0" y="0"/>
            <a:chExt cx="1847153" cy="854687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44" id="44"/>
          <p:cNvGrpSpPr/>
          <p:nvPr/>
        </p:nvGrpSpPr>
        <p:grpSpPr>
          <a:xfrm rot="0">
            <a:off x="3848957" y="5516047"/>
            <a:ext cx="1442567" cy="667483"/>
            <a:chOff x="0" y="0"/>
            <a:chExt cx="1847153" cy="854687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46" id="46"/>
          <p:cNvGrpSpPr/>
          <p:nvPr/>
        </p:nvGrpSpPr>
        <p:grpSpPr>
          <a:xfrm rot="0">
            <a:off x="5395436" y="2367233"/>
            <a:ext cx="1442567" cy="667483"/>
            <a:chOff x="0" y="0"/>
            <a:chExt cx="1847153" cy="854687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48" id="48"/>
          <p:cNvGrpSpPr/>
          <p:nvPr/>
        </p:nvGrpSpPr>
        <p:grpSpPr>
          <a:xfrm rot="0">
            <a:off x="5395436" y="3154436"/>
            <a:ext cx="1442567" cy="667483"/>
            <a:chOff x="0" y="0"/>
            <a:chExt cx="1847153" cy="854687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50" id="50"/>
          <p:cNvGrpSpPr/>
          <p:nvPr/>
        </p:nvGrpSpPr>
        <p:grpSpPr>
          <a:xfrm rot="0">
            <a:off x="5395436" y="3941640"/>
            <a:ext cx="1442567" cy="667483"/>
            <a:chOff x="0" y="0"/>
            <a:chExt cx="1847153" cy="854687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52" id="52"/>
          <p:cNvGrpSpPr/>
          <p:nvPr/>
        </p:nvGrpSpPr>
        <p:grpSpPr>
          <a:xfrm rot="0">
            <a:off x="5395436" y="4728844"/>
            <a:ext cx="1442567" cy="667483"/>
            <a:chOff x="0" y="0"/>
            <a:chExt cx="1847153" cy="854687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54" id="54"/>
          <p:cNvGrpSpPr/>
          <p:nvPr/>
        </p:nvGrpSpPr>
        <p:grpSpPr>
          <a:xfrm rot="0">
            <a:off x="5395436" y="5516047"/>
            <a:ext cx="1442567" cy="667483"/>
            <a:chOff x="0" y="0"/>
            <a:chExt cx="1847153" cy="854687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56" id="56"/>
          <p:cNvGrpSpPr/>
          <p:nvPr/>
        </p:nvGrpSpPr>
        <p:grpSpPr>
          <a:xfrm rot="0">
            <a:off x="6941915" y="2367233"/>
            <a:ext cx="1442567" cy="667483"/>
            <a:chOff x="0" y="0"/>
            <a:chExt cx="1847153" cy="854687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58" id="58"/>
          <p:cNvGrpSpPr/>
          <p:nvPr/>
        </p:nvGrpSpPr>
        <p:grpSpPr>
          <a:xfrm rot="0">
            <a:off x="6941915" y="3154436"/>
            <a:ext cx="1442567" cy="667483"/>
            <a:chOff x="0" y="0"/>
            <a:chExt cx="1847153" cy="854687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60" id="60"/>
          <p:cNvGrpSpPr/>
          <p:nvPr/>
        </p:nvGrpSpPr>
        <p:grpSpPr>
          <a:xfrm rot="0">
            <a:off x="6941915" y="3941640"/>
            <a:ext cx="1442567" cy="667483"/>
            <a:chOff x="0" y="0"/>
            <a:chExt cx="1847153" cy="854687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6941915" y="4728844"/>
            <a:ext cx="1442567" cy="667483"/>
            <a:chOff x="0" y="0"/>
            <a:chExt cx="1847153" cy="854687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64" id="64"/>
          <p:cNvGrpSpPr/>
          <p:nvPr/>
        </p:nvGrpSpPr>
        <p:grpSpPr>
          <a:xfrm rot="0">
            <a:off x="6941915" y="5516047"/>
            <a:ext cx="1442567" cy="667483"/>
            <a:chOff x="0" y="0"/>
            <a:chExt cx="1847153" cy="854687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66" id="66"/>
          <p:cNvGrpSpPr/>
          <p:nvPr/>
        </p:nvGrpSpPr>
        <p:grpSpPr>
          <a:xfrm rot="0">
            <a:off x="8488394" y="2367233"/>
            <a:ext cx="1442567" cy="667483"/>
            <a:chOff x="0" y="0"/>
            <a:chExt cx="1847153" cy="854687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68" id="68"/>
          <p:cNvGrpSpPr/>
          <p:nvPr/>
        </p:nvGrpSpPr>
        <p:grpSpPr>
          <a:xfrm rot="0">
            <a:off x="8488394" y="3154436"/>
            <a:ext cx="1442567" cy="667483"/>
            <a:chOff x="0" y="0"/>
            <a:chExt cx="1847153" cy="854687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70" id="70"/>
          <p:cNvGrpSpPr/>
          <p:nvPr/>
        </p:nvGrpSpPr>
        <p:grpSpPr>
          <a:xfrm rot="0">
            <a:off x="8488394" y="3941640"/>
            <a:ext cx="1442567" cy="667483"/>
            <a:chOff x="0" y="0"/>
            <a:chExt cx="1847153" cy="854687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8488394" y="4728844"/>
            <a:ext cx="1442567" cy="667483"/>
            <a:chOff x="0" y="0"/>
            <a:chExt cx="1847153" cy="854687"/>
          </a:xfrm>
        </p:grpSpPr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grpSp>
        <p:nvGrpSpPr>
          <p:cNvPr name="Group 74" id="74"/>
          <p:cNvGrpSpPr/>
          <p:nvPr/>
        </p:nvGrpSpPr>
        <p:grpSpPr>
          <a:xfrm rot="0">
            <a:off x="8488394" y="5516047"/>
            <a:ext cx="1442567" cy="667483"/>
            <a:chOff x="0" y="0"/>
            <a:chExt cx="1847153" cy="854687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1847153" cy="854687"/>
            </a:xfrm>
            <a:custGeom>
              <a:avLst/>
              <a:gdLst/>
              <a:ahLst/>
              <a:cxnLst/>
              <a:rect r="r" b="b" t="t" l="l"/>
              <a:pathLst>
                <a:path h="854687" w="1847153">
                  <a:moveTo>
                    <a:pt x="1722693" y="854687"/>
                  </a:moveTo>
                  <a:lnTo>
                    <a:pt x="124460" y="854687"/>
                  </a:lnTo>
                  <a:cubicBezTo>
                    <a:pt x="55880" y="854687"/>
                    <a:pt x="0" y="798807"/>
                    <a:pt x="0" y="7302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22693" y="0"/>
                  </a:lnTo>
                  <a:cubicBezTo>
                    <a:pt x="1791273" y="0"/>
                    <a:pt x="1847153" y="55880"/>
                    <a:pt x="1847153" y="124460"/>
                  </a:cubicBezTo>
                  <a:lnTo>
                    <a:pt x="1847153" y="730227"/>
                  </a:lnTo>
                  <a:cubicBezTo>
                    <a:pt x="1847153" y="798807"/>
                    <a:pt x="1791273" y="854687"/>
                    <a:pt x="1722693" y="854687"/>
                  </a:cubicBezTo>
                  <a:close/>
                </a:path>
              </a:pathLst>
            </a:custGeom>
            <a:solidFill>
              <a:srgbClr val="C4E2FF"/>
            </a:solidFill>
          </p:spPr>
        </p:sp>
      </p:grpSp>
      <p:sp>
        <p:nvSpPr>
          <p:cNvPr name="TextBox 76" id="76"/>
          <p:cNvSpPr txBox="true"/>
          <p:nvPr/>
        </p:nvSpPr>
        <p:spPr>
          <a:xfrm rot="0">
            <a:off x="5450636" y="6702066"/>
            <a:ext cx="1074276" cy="247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67"/>
              </a:lnSpc>
            </a:pPr>
            <a:r>
              <a:rPr lang="en-US" sz="1867">
                <a:solidFill>
                  <a:srgbClr val="3B4559"/>
                </a:solidFill>
                <a:latin typeface="Questrial"/>
                <a:ea typeface="Questrial"/>
                <a:cs typeface="Questrial"/>
                <a:sym typeface="Questrial"/>
              </a:rPr>
              <a:t>Curso: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1828043" y="6702066"/>
            <a:ext cx="1074276" cy="247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867"/>
              </a:lnSpc>
            </a:pPr>
            <a:r>
              <a:rPr lang="en-US" sz="1867">
                <a:solidFill>
                  <a:srgbClr val="3B4559"/>
                </a:solidFill>
                <a:latin typeface="Questrial"/>
                <a:ea typeface="Questrial"/>
                <a:cs typeface="Questrial"/>
                <a:sym typeface="Questrial"/>
              </a:rPr>
              <a:t>Nombre:</a:t>
            </a:r>
          </a:p>
        </p:txBody>
      </p:sp>
      <p:sp>
        <p:nvSpPr>
          <p:cNvPr name="Freeform 78" id="78"/>
          <p:cNvSpPr/>
          <p:nvPr/>
        </p:nvSpPr>
        <p:spPr>
          <a:xfrm flipH="false" flipV="false" rot="0">
            <a:off x="9760846" y="-381537"/>
            <a:ext cx="1109501" cy="2405870"/>
          </a:xfrm>
          <a:custGeom>
            <a:avLst/>
            <a:gdLst/>
            <a:ahLst/>
            <a:cxnLst/>
            <a:rect r="r" b="b" t="t" l="l"/>
            <a:pathLst>
              <a:path h="2405870" w="1109501">
                <a:moveTo>
                  <a:pt x="0" y="0"/>
                </a:moveTo>
                <a:lnTo>
                  <a:pt x="1109501" y="0"/>
                </a:lnTo>
                <a:lnTo>
                  <a:pt x="1109501" y="2405870"/>
                </a:lnTo>
                <a:lnTo>
                  <a:pt x="0" y="24058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74127" b="-9592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0">
            <a:off x="-154950" y="5026106"/>
            <a:ext cx="806175" cy="2764630"/>
          </a:xfrm>
          <a:custGeom>
            <a:avLst/>
            <a:gdLst/>
            <a:ahLst/>
            <a:cxnLst/>
            <a:rect r="r" b="b" t="t" l="l"/>
            <a:pathLst>
              <a:path h="2764630" w="806175">
                <a:moveTo>
                  <a:pt x="0" y="0"/>
                </a:moveTo>
                <a:lnTo>
                  <a:pt x="806175" y="0"/>
                </a:lnTo>
                <a:lnTo>
                  <a:pt x="806175" y="2764630"/>
                </a:lnTo>
                <a:lnTo>
                  <a:pt x="0" y="27646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15434" t="-25533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-1322270">
            <a:off x="8672777" y="6272398"/>
            <a:ext cx="3324501" cy="2478264"/>
          </a:xfrm>
          <a:custGeom>
            <a:avLst/>
            <a:gdLst/>
            <a:ahLst/>
            <a:cxnLst/>
            <a:rect r="r" b="b" t="t" l="l"/>
            <a:pathLst>
              <a:path h="2478264" w="3324501">
                <a:moveTo>
                  <a:pt x="0" y="0"/>
                </a:moveTo>
                <a:lnTo>
                  <a:pt x="3324500" y="0"/>
                </a:lnTo>
                <a:lnTo>
                  <a:pt x="3324500" y="2478264"/>
                </a:lnTo>
                <a:lnTo>
                  <a:pt x="0" y="24782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9128242">
            <a:off x="-1208552" y="-1083776"/>
            <a:ext cx="3158075" cy="2354201"/>
          </a:xfrm>
          <a:custGeom>
            <a:avLst/>
            <a:gdLst/>
            <a:ahLst/>
            <a:cxnLst/>
            <a:rect r="r" b="b" t="t" l="l"/>
            <a:pathLst>
              <a:path h="2354201" w="3158075">
                <a:moveTo>
                  <a:pt x="0" y="0"/>
                </a:moveTo>
                <a:lnTo>
                  <a:pt x="3158075" y="0"/>
                </a:lnTo>
                <a:lnTo>
                  <a:pt x="3158075" y="2354201"/>
                </a:lnTo>
                <a:lnTo>
                  <a:pt x="0" y="23542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2" id="82"/>
          <p:cNvSpPr txBox="true"/>
          <p:nvPr/>
        </p:nvSpPr>
        <p:spPr>
          <a:xfrm rot="0">
            <a:off x="1895439" y="341574"/>
            <a:ext cx="7110395" cy="971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90"/>
              </a:lnSpc>
              <a:spcBef>
                <a:spcPct val="0"/>
              </a:spcBef>
            </a:pPr>
            <a:r>
              <a:rPr lang="en-US" sz="5635">
                <a:solidFill>
                  <a:srgbClr val="3B4559"/>
                </a:solidFill>
                <a:latin typeface="Lazydog"/>
                <a:ea typeface="Lazydog"/>
                <a:cs typeface="Lazydog"/>
                <a:sym typeface="Lazydog"/>
              </a:rPr>
              <a:t>Horario de clases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983381" y="1675349"/>
            <a:ext cx="995248" cy="34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3B4559"/>
                </a:solidFill>
                <a:latin typeface="Clear Sans"/>
                <a:ea typeface="Clear Sans"/>
                <a:cs typeface="Clear Sans"/>
                <a:sym typeface="Clear Sans"/>
              </a:rPr>
              <a:t>Hora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2526138" y="1675349"/>
            <a:ext cx="995248" cy="34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3B4559"/>
                </a:solidFill>
                <a:latin typeface="Clear Sans"/>
                <a:ea typeface="Clear Sans"/>
                <a:cs typeface="Clear Sans"/>
                <a:sym typeface="Clear Sans"/>
              </a:rPr>
              <a:t>Lunes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3959358" y="1675349"/>
            <a:ext cx="1221766" cy="34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3B4559"/>
                </a:solidFill>
                <a:latin typeface="Clear Sans"/>
                <a:ea typeface="Clear Sans"/>
                <a:cs typeface="Clear Sans"/>
                <a:sym typeface="Clear Sans"/>
              </a:rPr>
              <a:t>Martes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5450636" y="1675349"/>
            <a:ext cx="1332166" cy="34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3B4559"/>
                </a:solidFill>
                <a:latin typeface="Clear Sans"/>
                <a:ea typeface="Clear Sans"/>
                <a:cs typeface="Clear Sans"/>
                <a:sym typeface="Clear Sans"/>
              </a:rPr>
              <a:t>Miércoles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6997115" y="1678870"/>
            <a:ext cx="1332166" cy="34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3B4559"/>
                </a:solidFill>
                <a:latin typeface="Clear Sans"/>
                <a:ea typeface="Clear Sans"/>
                <a:cs typeface="Clear Sans"/>
                <a:sym typeface="Clear Sans"/>
              </a:rPr>
              <a:t>Jueves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8543594" y="1678870"/>
            <a:ext cx="1332166" cy="34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3B4559"/>
                </a:solidFill>
                <a:latin typeface="Clear Sans"/>
                <a:ea typeface="Clear Sans"/>
                <a:cs typeface="Clear Sans"/>
                <a:sym typeface="Clear Sans"/>
              </a:rPr>
              <a:t>Viernes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865538" y="2466074"/>
            <a:ext cx="1332166" cy="34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3B4559"/>
                </a:solidFill>
                <a:latin typeface="Clear Sans"/>
                <a:ea typeface="Clear Sans"/>
                <a:cs typeface="Clear Sans"/>
                <a:sym typeface="Clear Sans"/>
              </a:rPr>
              <a:t>8:00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814922" y="3253790"/>
            <a:ext cx="1332166" cy="34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3B4559"/>
                </a:solidFill>
                <a:latin typeface="Clear Sans"/>
                <a:ea typeface="Clear Sans"/>
                <a:cs typeface="Clear Sans"/>
                <a:sym typeface="Clear Sans"/>
              </a:rPr>
              <a:t>9:00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811200" y="4040481"/>
            <a:ext cx="1332166" cy="34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3B4559"/>
                </a:solidFill>
                <a:latin typeface="Clear Sans"/>
                <a:ea typeface="Clear Sans"/>
                <a:cs typeface="Clear Sans"/>
                <a:sym typeface="Clear Sans"/>
              </a:rPr>
              <a:t>10:00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814922" y="4827685"/>
            <a:ext cx="1332166" cy="34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3B4559"/>
                </a:solidFill>
                <a:latin typeface="Clear Sans"/>
                <a:ea typeface="Clear Sans"/>
                <a:cs typeface="Clear Sans"/>
                <a:sym typeface="Clear Sans"/>
              </a:rPr>
              <a:t>11:00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814922" y="5615401"/>
            <a:ext cx="1332166" cy="34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3B4559"/>
                </a:solidFill>
                <a:latin typeface="Clear Sans"/>
                <a:ea typeface="Clear Sans"/>
                <a:cs typeface="Clear Sans"/>
                <a:sym typeface="Clear Sans"/>
              </a:rPr>
              <a:t>12:00</a:t>
            </a:r>
          </a:p>
        </p:txBody>
      </p:sp>
      <p:sp>
        <p:nvSpPr>
          <p:cNvPr name="AutoShape 94" id="94"/>
          <p:cNvSpPr/>
          <p:nvPr/>
        </p:nvSpPr>
        <p:spPr>
          <a:xfrm flipV="true">
            <a:off x="2798406" y="6924972"/>
            <a:ext cx="1893278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5" id="95"/>
          <p:cNvSpPr/>
          <p:nvPr/>
        </p:nvSpPr>
        <p:spPr>
          <a:xfrm flipV="true">
            <a:off x="6215363" y="6920209"/>
            <a:ext cx="1893278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DAG_em81KKA</dc:identifier>
  <dcterms:modified xsi:type="dcterms:W3CDTF">2011-08-01T06:04:30Z</dcterms:modified>
  <cp:revision>1</cp:revision>
  <dc:title>Horario de clases juvenil orgánico azul claro</dc:title>
</cp:coreProperties>
</file>