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693400" cy="7556500"/>
  <p:notesSz cx="6858000" cy="9144000"/>
  <p:embeddedFontLst>
    <p:embeddedFont>
      <p:font typeface="Montserrat" charset="1" panose="00000500000000000000"/>
      <p:regular r:id="rId7"/>
    </p:embeddedFont>
    <p:embeddedFont>
      <p:font typeface="TAN Mon Cheri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5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774167" y="2097197"/>
          <a:ext cx="9143666" cy="4135414"/>
        </p:xfrm>
        <a:graphic>
          <a:graphicData uri="http://schemas.openxmlformats.org/drawingml/2006/table">
            <a:tbl>
              <a:tblPr/>
              <a:tblGrid>
                <a:gridCol w="1523944"/>
                <a:gridCol w="1523944"/>
                <a:gridCol w="1523944"/>
                <a:gridCol w="1523944"/>
                <a:gridCol w="1523944"/>
                <a:gridCol w="1523944"/>
              </a:tblGrid>
              <a:tr h="57932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75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FD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75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FD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75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FD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75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FD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75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FD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75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FD5"/>
                    </a:solidFill>
                  </a:tcPr>
                </a:tc>
              </a:tr>
              <a:tr h="57932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75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932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75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932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75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932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75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932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75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94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75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1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35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name="Freeform 3" id="3"/>
          <p:cNvSpPr/>
          <p:nvPr/>
        </p:nvSpPr>
        <p:spPr>
          <a:xfrm flipH="false" flipV="false" rot="0">
            <a:off x="312848" y="411143"/>
            <a:ext cx="1095316" cy="836548"/>
          </a:xfrm>
          <a:custGeom>
            <a:avLst/>
            <a:gdLst/>
            <a:ahLst/>
            <a:cxnLst/>
            <a:rect r="r" b="b" t="t" l="l"/>
            <a:pathLst>
              <a:path h="836548" w="1095316">
                <a:moveTo>
                  <a:pt x="0" y="0"/>
                </a:moveTo>
                <a:lnTo>
                  <a:pt x="1095316" y="0"/>
                </a:lnTo>
                <a:lnTo>
                  <a:pt x="1095316" y="836548"/>
                </a:lnTo>
                <a:lnTo>
                  <a:pt x="0" y="8365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40174" y="2198412"/>
            <a:ext cx="1046380" cy="320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6"/>
              </a:lnSpc>
            </a:pPr>
            <a:r>
              <a:rPr lang="en-US" sz="1876">
                <a:solidFill>
                  <a:srgbClr val="695D54"/>
                </a:solidFill>
                <a:latin typeface="Montserrat"/>
                <a:ea typeface="Montserrat"/>
                <a:cs typeface="Montserrat"/>
                <a:sym typeface="Montserrat"/>
              </a:rPr>
              <a:t>Horas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657740" y="2215789"/>
            <a:ext cx="884420" cy="320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6"/>
              </a:lnSpc>
            </a:pPr>
            <a:r>
              <a:rPr lang="en-US" sz="1876">
                <a:solidFill>
                  <a:srgbClr val="695D54"/>
                </a:solidFill>
                <a:latin typeface="Montserrat"/>
                <a:ea typeface="Montserrat"/>
                <a:cs typeface="Montserrat"/>
                <a:sym typeface="Montserrat"/>
              </a:rPr>
              <a:t>Lunes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939700" y="2215789"/>
            <a:ext cx="1289284" cy="320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6"/>
              </a:lnSpc>
            </a:pPr>
            <a:r>
              <a:rPr lang="en-US" sz="1876">
                <a:solidFill>
                  <a:srgbClr val="695D54"/>
                </a:solidFill>
                <a:latin typeface="Montserrat"/>
                <a:ea typeface="Montserrat"/>
                <a:cs typeface="Montserrat"/>
                <a:sym typeface="Montserrat"/>
              </a:rPr>
              <a:t>Martes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410390" y="2215789"/>
            <a:ext cx="1410723" cy="320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6"/>
              </a:lnSpc>
            </a:pPr>
            <a:r>
              <a:rPr lang="en-US" sz="1876">
                <a:solidFill>
                  <a:srgbClr val="695D54"/>
                </a:solidFill>
                <a:latin typeface="Montserrat"/>
                <a:ea typeface="Montserrat"/>
                <a:cs typeface="Montserrat"/>
                <a:sym typeface="Montserrat"/>
              </a:rPr>
              <a:t>Miércoles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913463" y="2215789"/>
            <a:ext cx="1410723" cy="320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6"/>
              </a:lnSpc>
            </a:pPr>
            <a:r>
              <a:rPr lang="en-US" sz="1876">
                <a:solidFill>
                  <a:srgbClr val="695D54"/>
                </a:solidFill>
                <a:latin typeface="Montserrat"/>
                <a:ea typeface="Montserrat"/>
                <a:cs typeface="Montserrat"/>
                <a:sym typeface="Montserrat"/>
              </a:rPr>
              <a:t>Jueves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507110" y="2215789"/>
            <a:ext cx="1410723" cy="320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6"/>
              </a:lnSpc>
            </a:pPr>
            <a:r>
              <a:rPr lang="en-US" sz="1876">
                <a:solidFill>
                  <a:srgbClr val="695D54"/>
                </a:solidFill>
                <a:latin typeface="Montserrat"/>
                <a:ea typeface="Montserrat"/>
                <a:cs typeface="Montserrat"/>
                <a:sym typeface="Montserrat"/>
              </a:rPr>
              <a:t>Viernes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08164" y="782784"/>
            <a:ext cx="7641640" cy="878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15"/>
              </a:lnSpc>
            </a:pPr>
            <a:r>
              <a:rPr lang="en-US" sz="5082">
                <a:solidFill>
                  <a:srgbClr val="695D54"/>
                </a:solidFill>
                <a:latin typeface="TAN Mon Cheri"/>
                <a:ea typeface="TAN Mon Cheri"/>
                <a:cs typeface="TAN Mon Cheri"/>
                <a:sym typeface="TAN Mon Cheri"/>
              </a:rPr>
              <a:t>Horario de clases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8905918" y="6557690"/>
            <a:ext cx="1518043" cy="1159405"/>
          </a:xfrm>
          <a:custGeom>
            <a:avLst/>
            <a:gdLst/>
            <a:ahLst/>
            <a:cxnLst/>
            <a:rect r="r" b="b" t="t" l="l"/>
            <a:pathLst>
              <a:path h="1159405" w="1518043">
                <a:moveTo>
                  <a:pt x="0" y="0"/>
                </a:moveTo>
                <a:lnTo>
                  <a:pt x="1518043" y="0"/>
                </a:lnTo>
                <a:lnTo>
                  <a:pt x="1518043" y="1159405"/>
                </a:lnTo>
                <a:lnTo>
                  <a:pt x="0" y="11594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DAG_ejAEN7k</dc:identifier>
  <dcterms:modified xsi:type="dcterms:W3CDTF">2011-08-01T06:04:30Z</dcterms:modified>
  <cp:revision>1</cp:revision>
  <dc:title>Horario de clases minimalista beige</dc:title>
</cp:coreProperties>
</file>