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Open Sans" charset="1" panose="00000000000000000000"/>
      <p:regular r:id="rId7"/>
    </p:embeddedFont>
    <p:embeddedFont>
      <p:font typeface="Aloja" charset="1" panose="02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6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12333">
            <a:off x="-199326" y="-172915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898806">
            <a:off x="1571594" y="-289295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589883">
            <a:off x="3321619" y="-287432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5"/>
                </a:lnTo>
                <a:lnTo>
                  <a:pt x="0" y="1133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357006">
            <a:off x="4904258" y="-408977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307966">
            <a:off x="6597830" y="-274773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49505">
            <a:off x="8256737" y="-251404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457991">
            <a:off x="9740224" y="36147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03531">
            <a:off x="9597349" y="1512677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3272176">
            <a:off x="9904319" y="3332844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07860">
            <a:off x="9702633" y="5132111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361972">
            <a:off x="9681897" y="6589867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031981">
            <a:off x="7978047" y="6589867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4161329">
            <a:off x="6405211" y="6336650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719423">
            <a:off x="4707235" y="6800229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5" y="0"/>
                </a:lnTo>
                <a:lnTo>
                  <a:pt x="1133495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146221">
            <a:off x="2986810" y="6483590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5"/>
                </a:lnTo>
                <a:lnTo>
                  <a:pt x="0" y="1133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032049">
            <a:off x="1347408" y="6708384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591576">
            <a:off x="-202100" y="6431532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328194">
            <a:off x="-284470" y="5074272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4102830">
            <a:off x="-111171" y="3307500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2185515">
            <a:off x="-312640" y="1484608"/>
            <a:ext cx="1133496" cy="1133496"/>
          </a:xfrm>
          <a:custGeom>
            <a:avLst/>
            <a:gdLst/>
            <a:ahLst/>
            <a:cxnLst/>
            <a:rect r="r" b="b" t="t" l="l"/>
            <a:pathLst>
              <a:path h="1133496" w="1133496">
                <a:moveTo>
                  <a:pt x="0" y="0"/>
                </a:moveTo>
                <a:lnTo>
                  <a:pt x="1133496" y="0"/>
                </a:lnTo>
                <a:lnTo>
                  <a:pt x="1133496" y="1133496"/>
                </a:lnTo>
                <a:lnTo>
                  <a:pt x="0" y="1133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575839" y="537333"/>
            <a:ext cx="9540322" cy="6485333"/>
            <a:chOff x="0" y="0"/>
            <a:chExt cx="3473001" cy="236088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473001" cy="2360882"/>
            </a:xfrm>
            <a:custGeom>
              <a:avLst/>
              <a:gdLst/>
              <a:ahLst/>
              <a:cxnLst/>
              <a:rect r="r" b="b" t="t" l="l"/>
              <a:pathLst>
                <a:path h="2360882" w="3473001">
                  <a:moveTo>
                    <a:pt x="19476" y="0"/>
                  </a:moveTo>
                  <a:lnTo>
                    <a:pt x="3453525" y="0"/>
                  </a:lnTo>
                  <a:cubicBezTo>
                    <a:pt x="3464282" y="0"/>
                    <a:pt x="3473001" y="8720"/>
                    <a:pt x="3473001" y="19476"/>
                  </a:cubicBezTo>
                  <a:lnTo>
                    <a:pt x="3473001" y="2341406"/>
                  </a:lnTo>
                  <a:cubicBezTo>
                    <a:pt x="3473001" y="2352162"/>
                    <a:pt x="3464282" y="2360882"/>
                    <a:pt x="3453525" y="2360882"/>
                  </a:cubicBezTo>
                  <a:lnTo>
                    <a:pt x="19476" y="2360882"/>
                  </a:lnTo>
                  <a:cubicBezTo>
                    <a:pt x="8720" y="2360882"/>
                    <a:pt x="0" y="2352162"/>
                    <a:pt x="0" y="2341406"/>
                  </a:cubicBezTo>
                  <a:lnTo>
                    <a:pt x="0" y="19476"/>
                  </a:lnTo>
                  <a:cubicBezTo>
                    <a:pt x="0" y="8720"/>
                    <a:pt x="8720" y="0"/>
                    <a:pt x="1947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3473001" cy="23894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aphicFrame>
        <p:nvGraphicFramePr>
          <p:cNvPr name="Table 25" id="25"/>
          <p:cNvGraphicFramePr>
            <a:graphicFrameLocks noGrp="true"/>
          </p:cNvGraphicFramePr>
          <p:nvPr/>
        </p:nvGraphicFramePr>
        <p:xfrm>
          <a:off x="900469" y="1873003"/>
          <a:ext cx="8891062" cy="4783751"/>
        </p:xfrm>
        <a:graphic>
          <a:graphicData uri="http://schemas.openxmlformats.org/drawingml/2006/table">
            <a:tbl>
              <a:tblPr/>
              <a:tblGrid>
                <a:gridCol w="1481844"/>
                <a:gridCol w="1481844"/>
                <a:gridCol w="1481844"/>
                <a:gridCol w="1481844"/>
                <a:gridCol w="1481844"/>
                <a:gridCol w="1481844"/>
              </a:tblGrid>
              <a:tr h="46576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r>
                        <a:rPr lang="en-US" sz="1054" spc="262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HORA</a:t>
                      </a: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r>
                        <a:rPr lang="en-US" sz="1054" spc="262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LUNES</a:t>
                      </a: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r>
                        <a:rPr lang="en-US" sz="1054" spc="262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MARTES</a:t>
                      </a: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r>
                        <a:rPr lang="en-US" sz="1054" spc="262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MIÉRCOLES</a:t>
                      </a: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r>
                        <a:rPr lang="en-US" sz="1054" spc="262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JUEVES</a:t>
                      </a: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r>
                        <a:rPr lang="en-US" sz="1054" spc="262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VIERNES</a:t>
                      </a: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6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76"/>
                        </a:lnSpc>
                        <a:defRPr/>
                      </a:pPr>
                      <a:endParaRPr lang="en-US" sz="1100"/>
                    </a:p>
                  </a:txBody>
                  <a:tcPr marL="36521" marR="36521" marT="36521" marB="36521" anchor="ctr">
                    <a:lnL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13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26" id="26"/>
          <p:cNvSpPr txBox="true"/>
          <p:nvPr/>
        </p:nvSpPr>
        <p:spPr>
          <a:xfrm rot="0">
            <a:off x="2358191" y="876988"/>
            <a:ext cx="5975618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loja"/>
                <a:ea typeface="Aloja"/>
                <a:cs typeface="Aloja"/>
                <a:sym typeface="Aloja"/>
              </a:rPr>
              <a:t>Horario semanal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DAG_eqtJPEg</dc:identifier>
  <dcterms:modified xsi:type="dcterms:W3CDTF">2011-08-01T06:04:30Z</dcterms:modified>
  <cp:revision>1</cp:revision>
  <dc:title>Horario escolar Semanal Smile sonrisa Creativo Rosa y amarillo</dc:title>
</cp:coreProperties>
</file>