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0693400" cy="7556500"/>
  <p:notesSz cx="6858000" cy="9144000"/>
  <p:embeddedFontLst>
    <p:embeddedFont>
      <p:font typeface="Flatory HC Bold" charset="1" panose="00000000000000000000"/>
      <p:regular r:id="rId7"/>
    </p:embeddedFont>
    <p:embeddedFont>
      <p:font typeface="Mochiy Pop One" charset="1" panose="000000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0692000" cy="7560000"/>
          </a:xfrm>
          <a:custGeom>
            <a:avLst/>
            <a:gdLst/>
            <a:ahLst/>
            <a:cxnLst/>
            <a:rect r="r" b="b" t="t" l="l"/>
            <a:pathLst>
              <a:path h="7560000" w="10692000">
                <a:moveTo>
                  <a:pt x="0" y="0"/>
                </a:moveTo>
                <a:lnTo>
                  <a:pt x="10692000" y="0"/>
                </a:lnTo>
                <a:lnTo>
                  <a:pt x="10692000" y="7560000"/>
                </a:lnTo>
                <a:lnTo>
                  <a:pt x="0" y="756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7896" t="-1511" r="-37896" b="-151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0850" y="6210419"/>
            <a:ext cx="1109996" cy="1187161"/>
          </a:xfrm>
          <a:custGeom>
            <a:avLst/>
            <a:gdLst/>
            <a:ahLst/>
            <a:cxnLst/>
            <a:rect r="r" b="b" t="t" l="l"/>
            <a:pathLst>
              <a:path h="1187161" w="1109996">
                <a:moveTo>
                  <a:pt x="0" y="0"/>
                </a:moveTo>
                <a:lnTo>
                  <a:pt x="1109996" y="0"/>
                </a:lnTo>
                <a:lnTo>
                  <a:pt x="1109996" y="1187162"/>
                </a:lnTo>
                <a:lnTo>
                  <a:pt x="0" y="11871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912025" y="205370"/>
            <a:ext cx="1644318" cy="1440834"/>
          </a:xfrm>
          <a:custGeom>
            <a:avLst/>
            <a:gdLst/>
            <a:ahLst/>
            <a:cxnLst/>
            <a:rect r="r" b="b" t="t" l="l"/>
            <a:pathLst>
              <a:path h="1440834" w="1644318">
                <a:moveTo>
                  <a:pt x="0" y="0"/>
                </a:moveTo>
                <a:lnTo>
                  <a:pt x="1644318" y="0"/>
                </a:lnTo>
                <a:lnTo>
                  <a:pt x="1644318" y="1440834"/>
                </a:lnTo>
                <a:lnTo>
                  <a:pt x="0" y="14408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aphicFrame>
        <p:nvGraphicFramePr>
          <p:cNvPr name="Table 5" id="5"/>
          <p:cNvGraphicFramePr>
            <a:graphicFrameLocks noGrp="true"/>
          </p:cNvGraphicFramePr>
          <p:nvPr/>
        </p:nvGraphicFramePr>
        <p:xfrm>
          <a:off x="1204171" y="1744265"/>
          <a:ext cx="8283658" cy="4767759"/>
        </p:xfrm>
        <a:graphic>
          <a:graphicData uri="http://schemas.openxmlformats.org/drawingml/2006/table">
            <a:tbl>
              <a:tblPr/>
              <a:tblGrid>
                <a:gridCol w="1294530"/>
                <a:gridCol w="1239040"/>
                <a:gridCol w="1201247"/>
                <a:gridCol w="1120561"/>
                <a:gridCol w="1150857"/>
                <a:gridCol w="1125662"/>
                <a:gridCol w="1151761"/>
              </a:tblGrid>
              <a:tr h="717680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290"/>
                        </a:lnSpc>
                        <a:defRPr/>
                      </a:pPr>
                      <a:r>
                        <a:rPr lang="en-US" sz="1636" b="true">
                          <a:solidFill>
                            <a:srgbClr val="492563"/>
                          </a:solidFill>
                          <a:latin typeface="Flatory HC Bold"/>
                          <a:ea typeface="Flatory HC Bold"/>
                          <a:cs typeface="Flatory HC Bold"/>
                          <a:sym typeface="Flatory HC Bold"/>
                        </a:rPr>
                        <a:t>Lunes</a:t>
                      </a:r>
                      <a:endParaRPr lang="en-US" sz="1100"/>
                    </a:p>
                  </a:txBody>
                  <a:tcPr marL="110026" marR="110026" marT="110026" marB="110026" anchor="ctr">
                    <a:lnL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BF5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290"/>
                        </a:lnSpc>
                        <a:defRPr/>
                      </a:pPr>
                      <a:r>
                        <a:rPr lang="en-US" sz="1636" b="true">
                          <a:solidFill>
                            <a:srgbClr val="492563"/>
                          </a:solidFill>
                          <a:latin typeface="Flatory HC Bold"/>
                          <a:ea typeface="Flatory HC Bold"/>
                          <a:cs typeface="Flatory HC Bold"/>
                          <a:sym typeface="Flatory HC Bold"/>
                        </a:rPr>
                        <a:t>Martes</a:t>
                      </a:r>
                      <a:endParaRPr lang="en-US" sz="1100"/>
                    </a:p>
                  </a:txBody>
                  <a:tcPr marL="110026" marR="110026" marT="110026" marB="110026" anchor="ctr">
                    <a:lnL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BF5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290"/>
                        </a:lnSpc>
                        <a:defRPr/>
                      </a:pPr>
                      <a:r>
                        <a:rPr lang="en-US" sz="1636" b="true">
                          <a:solidFill>
                            <a:srgbClr val="492563"/>
                          </a:solidFill>
                          <a:latin typeface="Flatory HC Bold"/>
                          <a:ea typeface="Flatory HC Bold"/>
                          <a:cs typeface="Flatory HC Bold"/>
                          <a:sym typeface="Flatory HC Bold"/>
                        </a:rPr>
                        <a:t>Miércoles</a:t>
                      </a:r>
                      <a:endParaRPr lang="en-US" sz="1100"/>
                    </a:p>
                  </a:txBody>
                  <a:tcPr marL="110026" marR="110026" marT="110026" marB="110026" anchor="ctr">
                    <a:lnL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BF5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290"/>
                        </a:lnSpc>
                        <a:defRPr/>
                      </a:pPr>
                      <a:r>
                        <a:rPr lang="en-US" sz="1636" b="true">
                          <a:solidFill>
                            <a:srgbClr val="492563"/>
                          </a:solidFill>
                          <a:latin typeface="Flatory HC Bold"/>
                          <a:ea typeface="Flatory HC Bold"/>
                          <a:cs typeface="Flatory HC Bold"/>
                          <a:sym typeface="Flatory HC Bold"/>
                        </a:rPr>
                        <a:t>Jueves</a:t>
                      </a:r>
                      <a:endParaRPr lang="en-US" sz="1100"/>
                    </a:p>
                  </a:txBody>
                  <a:tcPr marL="110026" marR="110026" marT="110026" marB="110026" anchor="ctr">
                    <a:lnL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BF5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290"/>
                        </a:lnSpc>
                        <a:defRPr/>
                      </a:pPr>
                      <a:r>
                        <a:rPr lang="en-US" sz="1636" b="true">
                          <a:solidFill>
                            <a:srgbClr val="492563"/>
                          </a:solidFill>
                          <a:latin typeface="Flatory HC Bold"/>
                          <a:ea typeface="Flatory HC Bold"/>
                          <a:cs typeface="Flatory HC Bold"/>
                          <a:sym typeface="Flatory HC Bold"/>
                        </a:rPr>
                        <a:t>Viernes</a:t>
                      </a:r>
                      <a:endParaRPr lang="en-US" sz="1100"/>
                    </a:p>
                  </a:txBody>
                  <a:tcPr marL="110026" marR="110026" marT="110026" marB="110026" anchor="ctr">
                    <a:lnL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BF5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290"/>
                        </a:lnSpc>
                        <a:defRPr/>
                      </a:pPr>
                      <a:r>
                        <a:rPr lang="en-US" sz="1636" b="true">
                          <a:solidFill>
                            <a:srgbClr val="492563"/>
                          </a:solidFill>
                          <a:latin typeface="Flatory HC Bold"/>
                          <a:ea typeface="Flatory HC Bold"/>
                          <a:cs typeface="Flatory HC Bold"/>
                          <a:sym typeface="Flatory HC Bold"/>
                        </a:rPr>
                        <a:t>Sábado</a:t>
                      </a:r>
                      <a:endParaRPr lang="en-US" sz="1100"/>
                    </a:p>
                  </a:txBody>
                  <a:tcPr marL="110026" marR="110026" marT="110026" marB="110026" anchor="ctr">
                    <a:lnL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BF5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290"/>
                        </a:lnSpc>
                        <a:defRPr/>
                      </a:pPr>
                      <a:r>
                        <a:rPr lang="en-US" sz="1636" b="true">
                          <a:solidFill>
                            <a:srgbClr val="492563"/>
                          </a:solidFill>
                          <a:latin typeface="Flatory HC Bold"/>
                          <a:ea typeface="Flatory HC Bold"/>
                          <a:cs typeface="Flatory HC Bold"/>
                          <a:sym typeface="Flatory HC Bold"/>
                        </a:rPr>
                        <a:t>Domingo</a:t>
                      </a:r>
                      <a:endParaRPr lang="en-US" sz="1100"/>
                    </a:p>
                  </a:txBody>
                  <a:tcPr marL="110026" marR="110026" marT="110026" marB="110026" anchor="ctr">
                    <a:lnL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BF5"/>
                    </a:solidFill>
                  </a:tcPr>
                </a:tc>
              </a:tr>
              <a:tr h="677316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82"/>
                        </a:lnSpc>
                        <a:defRPr/>
                      </a:pPr>
                      <a:endParaRPr lang="en-US" sz="1100"/>
                    </a:p>
                  </a:txBody>
                  <a:tcPr marL="110026" marR="110026" marT="110026" marB="110026" anchor="ctr">
                    <a:lnL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CD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82"/>
                        </a:lnSpc>
                        <a:defRPr/>
                      </a:pPr>
                      <a:endParaRPr lang="en-US" sz="1100"/>
                    </a:p>
                  </a:txBody>
                  <a:tcPr marL="110026" marR="110026" marT="110026" marB="110026" anchor="ctr">
                    <a:lnL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82"/>
                        </a:lnSpc>
                        <a:defRPr/>
                      </a:pPr>
                      <a:endParaRPr lang="en-US" sz="1100"/>
                    </a:p>
                  </a:txBody>
                  <a:tcPr marL="110026" marR="110026" marT="110026" marB="110026" anchor="ctr">
                    <a:lnL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82"/>
                        </a:lnSpc>
                        <a:defRPr/>
                      </a:pPr>
                      <a:endParaRPr lang="en-US" sz="1100"/>
                    </a:p>
                  </a:txBody>
                  <a:tcPr marL="110026" marR="110026" marT="110026" marB="110026" anchor="ctr">
                    <a:lnL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82"/>
                        </a:lnSpc>
                        <a:defRPr/>
                      </a:pPr>
                      <a:endParaRPr lang="en-US" sz="1100"/>
                    </a:p>
                  </a:txBody>
                  <a:tcPr marL="110026" marR="110026" marT="110026" marB="110026" anchor="ctr">
                    <a:lnL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82"/>
                        </a:lnSpc>
                        <a:defRPr/>
                      </a:pPr>
                      <a:endParaRPr lang="en-US" sz="1100"/>
                    </a:p>
                  </a:txBody>
                  <a:tcPr marL="110026" marR="110026" marT="110026" marB="110026" anchor="ctr">
                    <a:lnL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82"/>
                        </a:lnSpc>
                        <a:defRPr/>
                      </a:pPr>
                      <a:endParaRPr lang="en-US" sz="1100"/>
                    </a:p>
                  </a:txBody>
                  <a:tcPr marL="110026" marR="110026" marT="110026" marB="110026" anchor="ctr">
                    <a:lnL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FF"/>
                    </a:solidFill>
                  </a:tcPr>
                </a:tc>
              </a:tr>
              <a:tr h="693396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82"/>
                        </a:lnSpc>
                        <a:defRPr/>
                      </a:pPr>
                      <a:endParaRPr lang="en-US" sz="1100"/>
                    </a:p>
                  </a:txBody>
                  <a:tcPr marL="110026" marR="110026" marT="110026" marB="110026" anchor="ctr">
                    <a:lnL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CD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82"/>
                        </a:lnSpc>
                        <a:defRPr/>
                      </a:pPr>
                      <a:endParaRPr lang="en-US" sz="1100"/>
                    </a:p>
                  </a:txBody>
                  <a:tcPr marL="110026" marR="110026" marT="110026" marB="110026" anchor="ctr">
                    <a:lnL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82"/>
                        </a:lnSpc>
                        <a:defRPr/>
                      </a:pPr>
                      <a:endParaRPr lang="en-US" sz="1100"/>
                    </a:p>
                  </a:txBody>
                  <a:tcPr marL="110026" marR="110026" marT="110026" marB="110026" anchor="ctr">
                    <a:lnL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82"/>
                        </a:lnSpc>
                        <a:defRPr/>
                      </a:pPr>
                      <a:endParaRPr lang="en-US" sz="1100"/>
                    </a:p>
                  </a:txBody>
                  <a:tcPr marL="110026" marR="110026" marT="110026" marB="110026" anchor="ctr">
                    <a:lnL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82"/>
                        </a:lnSpc>
                        <a:defRPr/>
                      </a:pPr>
                      <a:endParaRPr lang="en-US" sz="1100"/>
                    </a:p>
                  </a:txBody>
                  <a:tcPr marL="110026" marR="110026" marT="110026" marB="110026" anchor="ctr">
                    <a:lnL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82"/>
                        </a:lnSpc>
                        <a:defRPr/>
                      </a:pPr>
                      <a:endParaRPr lang="en-US" sz="1100"/>
                    </a:p>
                  </a:txBody>
                  <a:tcPr marL="110026" marR="110026" marT="110026" marB="110026" anchor="ctr">
                    <a:lnL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82"/>
                        </a:lnSpc>
                        <a:defRPr/>
                      </a:pPr>
                      <a:endParaRPr lang="en-US" sz="1100"/>
                    </a:p>
                  </a:txBody>
                  <a:tcPr marL="110026" marR="110026" marT="110026" marB="110026" anchor="ctr">
                    <a:lnL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FF"/>
                    </a:solidFill>
                  </a:tcPr>
                </a:tc>
              </a:tr>
              <a:tr h="58558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82"/>
                        </a:lnSpc>
                        <a:defRPr/>
                      </a:pPr>
                      <a:endParaRPr lang="en-US" sz="1100"/>
                    </a:p>
                  </a:txBody>
                  <a:tcPr marL="110026" marR="110026" marT="110026" marB="110026" anchor="ctr">
                    <a:lnL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CD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82"/>
                        </a:lnSpc>
                        <a:defRPr/>
                      </a:pPr>
                      <a:endParaRPr lang="en-US" sz="1100"/>
                    </a:p>
                  </a:txBody>
                  <a:tcPr marL="110026" marR="110026" marT="110026" marB="110026" anchor="ctr">
                    <a:lnL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82"/>
                        </a:lnSpc>
                        <a:defRPr/>
                      </a:pPr>
                      <a:endParaRPr lang="en-US" sz="1100"/>
                    </a:p>
                  </a:txBody>
                  <a:tcPr marL="110026" marR="110026" marT="110026" marB="110026" anchor="ctr">
                    <a:lnL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82"/>
                        </a:lnSpc>
                        <a:defRPr/>
                      </a:pPr>
                      <a:endParaRPr lang="en-US" sz="1100"/>
                    </a:p>
                  </a:txBody>
                  <a:tcPr marL="110026" marR="110026" marT="110026" marB="110026" anchor="ctr">
                    <a:lnL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82"/>
                        </a:lnSpc>
                        <a:defRPr/>
                      </a:pPr>
                      <a:endParaRPr lang="en-US" sz="1100"/>
                    </a:p>
                  </a:txBody>
                  <a:tcPr marL="110026" marR="110026" marT="110026" marB="110026" anchor="ctr">
                    <a:lnL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82"/>
                        </a:lnSpc>
                        <a:defRPr/>
                      </a:pPr>
                      <a:endParaRPr lang="en-US" sz="1100"/>
                    </a:p>
                  </a:txBody>
                  <a:tcPr marL="110026" marR="110026" marT="110026" marB="110026" anchor="ctr">
                    <a:lnL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82"/>
                        </a:lnSpc>
                        <a:defRPr/>
                      </a:pPr>
                      <a:endParaRPr lang="en-US" sz="1100"/>
                    </a:p>
                  </a:txBody>
                  <a:tcPr marL="110026" marR="110026" marT="110026" marB="110026" anchor="ctr">
                    <a:lnL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FF"/>
                    </a:solidFill>
                  </a:tcPr>
                </a:tc>
              </a:tr>
              <a:tr h="60965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82"/>
                        </a:lnSpc>
                        <a:defRPr/>
                      </a:pPr>
                      <a:endParaRPr lang="en-US" sz="1100"/>
                    </a:p>
                  </a:txBody>
                  <a:tcPr marL="110026" marR="110026" marT="110026" marB="110026" anchor="ctr">
                    <a:lnL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CD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82"/>
                        </a:lnSpc>
                        <a:defRPr/>
                      </a:pPr>
                      <a:endParaRPr lang="en-US" sz="1100"/>
                    </a:p>
                  </a:txBody>
                  <a:tcPr marL="110026" marR="110026" marT="110026" marB="110026" anchor="ctr">
                    <a:lnL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82"/>
                        </a:lnSpc>
                        <a:defRPr/>
                      </a:pPr>
                      <a:endParaRPr lang="en-US" sz="1100"/>
                    </a:p>
                  </a:txBody>
                  <a:tcPr marL="110026" marR="110026" marT="110026" marB="110026" anchor="ctr">
                    <a:lnL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82"/>
                        </a:lnSpc>
                        <a:defRPr/>
                      </a:pPr>
                      <a:endParaRPr lang="en-US" sz="1100"/>
                    </a:p>
                  </a:txBody>
                  <a:tcPr marL="110026" marR="110026" marT="110026" marB="110026" anchor="ctr">
                    <a:lnL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82"/>
                        </a:lnSpc>
                        <a:defRPr/>
                      </a:pPr>
                      <a:endParaRPr lang="en-US" sz="1100"/>
                    </a:p>
                  </a:txBody>
                  <a:tcPr marL="110026" marR="110026" marT="110026" marB="110026" anchor="ctr">
                    <a:lnL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82"/>
                        </a:lnSpc>
                        <a:defRPr/>
                      </a:pPr>
                      <a:endParaRPr lang="en-US" sz="1100"/>
                    </a:p>
                  </a:txBody>
                  <a:tcPr marL="110026" marR="110026" marT="110026" marB="110026" anchor="ctr">
                    <a:lnL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82"/>
                        </a:lnSpc>
                        <a:defRPr/>
                      </a:pPr>
                      <a:endParaRPr lang="en-US" sz="1100"/>
                    </a:p>
                  </a:txBody>
                  <a:tcPr marL="110026" marR="110026" marT="110026" marB="110026" anchor="ctr">
                    <a:lnL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FF"/>
                    </a:solidFill>
                  </a:tcPr>
                </a:tc>
              </a:tr>
              <a:tr h="74206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82"/>
                        </a:lnSpc>
                        <a:defRPr/>
                      </a:pPr>
                      <a:endParaRPr lang="en-US" sz="1100"/>
                    </a:p>
                  </a:txBody>
                  <a:tcPr marL="110026" marR="110026" marT="110026" marB="110026" anchor="ctr">
                    <a:lnL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CD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82"/>
                        </a:lnSpc>
                        <a:defRPr/>
                      </a:pPr>
                      <a:endParaRPr lang="en-US" sz="1100"/>
                    </a:p>
                  </a:txBody>
                  <a:tcPr marL="110026" marR="110026" marT="110026" marB="110026" anchor="ctr">
                    <a:lnL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82"/>
                        </a:lnSpc>
                        <a:defRPr/>
                      </a:pPr>
                      <a:endParaRPr lang="en-US" sz="1100"/>
                    </a:p>
                  </a:txBody>
                  <a:tcPr marL="110026" marR="110026" marT="110026" marB="110026" anchor="ctr">
                    <a:lnL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82"/>
                        </a:lnSpc>
                        <a:defRPr/>
                      </a:pPr>
                      <a:endParaRPr lang="en-US" sz="1100"/>
                    </a:p>
                  </a:txBody>
                  <a:tcPr marL="110026" marR="110026" marT="110026" marB="110026" anchor="ctr">
                    <a:lnL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82"/>
                        </a:lnSpc>
                        <a:defRPr/>
                      </a:pPr>
                      <a:endParaRPr lang="en-US" sz="1100"/>
                    </a:p>
                  </a:txBody>
                  <a:tcPr marL="110026" marR="110026" marT="110026" marB="110026" anchor="ctr">
                    <a:lnL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82"/>
                        </a:lnSpc>
                        <a:defRPr/>
                      </a:pPr>
                      <a:endParaRPr lang="en-US" sz="1100"/>
                    </a:p>
                  </a:txBody>
                  <a:tcPr marL="110026" marR="110026" marT="110026" marB="110026" anchor="ctr">
                    <a:lnL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82"/>
                        </a:lnSpc>
                        <a:defRPr/>
                      </a:pPr>
                      <a:endParaRPr lang="en-US" sz="1100"/>
                    </a:p>
                  </a:txBody>
                  <a:tcPr marL="110026" marR="110026" marT="110026" marB="110026" anchor="ctr">
                    <a:lnL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FF"/>
                    </a:solidFill>
                  </a:tcPr>
                </a:tc>
              </a:tr>
              <a:tr h="74206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82"/>
                        </a:lnSpc>
                        <a:defRPr/>
                      </a:pPr>
                      <a:endParaRPr lang="en-US" sz="1100"/>
                    </a:p>
                  </a:txBody>
                  <a:tcPr marL="110026" marR="110026" marT="110026" marB="110026" anchor="ctr">
                    <a:lnL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CD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82"/>
                        </a:lnSpc>
                        <a:defRPr/>
                      </a:pPr>
                      <a:endParaRPr lang="en-US" sz="1100"/>
                    </a:p>
                  </a:txBody>
                  <a:tcPr marL="110026" marR="110026" marT="110026" marB="110026" anchor="ctr">
                    <a:lnL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82"/>
                        </a:lnSpc>
                        <a:defRPr/>
                      </a:pPr>
                      <a:endParaRPr lang="en-US" sz="1100"/>
                    </a:p>
                  </a:txBody>
                  <a:tcPr marL="110026" marR="110026" marT="110026" marB="110026" anchor="ctr">
                    <a:lnL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82"/>
                        </a:lnSpc>
                        <a:defRPr/>
                      </a:pPr>
                      <a:endParaRPr lang="en-US" sz="1100"/>
                    </a:p>
                  </a:txBody>
                  <a:tcPr marL="110026" marR="110026" marT="110026" marB="110026" anchor="ctr">
                    <a:lnL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82"/>
                        </a:lnSpc>
                        <a:defRPr/>
                      </a:pPr>
                      <a:endParaRPr lang="en-US" sz="1100"/>
                    </a:p>
                  </a:txBody>
                  <a:tcPr marL="110026" marR="110026" marT="110026" marB="110026" anchor="ctr">
                    <a:lnL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82"/>
                        </a:lnSpc>
                        <a:defRPr/>
                      </a:pPr>
                      <a:endParaRPr lang="en-US" sz="1100"/>
                    </a:p>
                  </a:txBody>
                  <a:tcPr marL="110026" marR="110026" marT="110026" marB="110026" anchor="ctr">
                    <a:lnL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82"/>
                        </a:lnSpc>
                        <a:defRPr/>
                      </a:pPr>
                      <a:endParaRPr lang="en-US" sz="1100"/>
                    </a:p>
                  </a:txBody>
                  <a:tcPr marL="110026" marR="110026" marT="110026" marB="110026" anchor="ctr">
                    <a:lnL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FF"/>
                    </a:solidFill>
                  </a:tcPr>
                </a:tc>
              </a:tr>
            </a:tbl>
          </a:graphicData>
        </a:graphic>
      </p:graphicFrame>
      <p:sp>
        <p:nvSpPr>
          <p:cNvPr name="Freeform 6" id="6"/>
          <p:cNvSpPr/>
          <p:nvPr/>
        </p:nvSpPr>
        <p:spPr>
          <a:xfrm flipH="false" flipV="false" rot="0">
            <a:off x="9649803" y="3146425"/>
            <a:ext cx="906540" cy="1267150"/>
          </a:xfrm>
          <a:custGeom>
            <a:avLst/>
            <a:gdLst/>
            <a:ahLst/>
            <a:cxnLst/>
            <a:rect r="r" b="b" t="t" l="l"/>
            <a:pathLst>
              <a:path h="1267150" w="906540">
                <a:moveTo>
                  <a:pt x="0" y="0"/>
                </a:moveTo>
                <a:lnTo>
                  <a:pt x="906540" y="0"/>
                </a:lnTo>
                <a:lnTo>
                  <a:pt x="906540" y="1267150"/>
                </a:lnTo>
                <a:lnTo>
                  <a:pt x="0" y="12671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0850" y="3223400"/>
            <a:ext cx="909578" cy="1113201"/>
          </a:xfrm>
          <a:custGeom>
            <a:avLst/>
            <a:gdLst/>
            <a:ahLst/>
            <a:cxnLst/>
            <a:rect r="r" b="b" t="t" l="l"/>
            <a:pathLst>
              <a:path h="1113201" w="909578">
                <a:moveTo>
                  <a:pt x="0" y="0"/>
                </a:moveTo>
                <a:lnTo>
                  <a:pt x="909578" y="0"/>
                </a:lnTo>
                <a:lnTo>
                  <a:pt x="909578" y="1113200"/>
                </a:lnTo>
                <a:lnTo>
                  <a:pt x="0" y="11132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3009834" y="6903171"/>
            <a:ext cx="2924617" cy="406952"/>
            <a:chOff x="0" y="0"/>
            <a:chExt cx="1048117" cy="14584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048117" cy="145842"/>
            </a:xfrm>
            <a:custGeom>
              <a:avLst/>
              <a:gdLst/>
              <a:ahLst/>
              <a:cxnLst/>
              <a:rect r="r" b="b" t="t" l="l"/>
              <a:pathLst>
                <a:path h="145842" w="1048117">
                  <a:moveTo>
                    <a:pt x="72921" y="0"/>
                  </a:moveTo>
                  <a:lnTo>
                    <a:pt x="975196" y="0"/>
                  </a:lnTo>
                  <a:cubicBezTo>
                    <a:pt x="994536" y="0"/>
                    <a:pt x="1013083" y="7683"/>
                    <a:pt x="1026759" y="21358"/>
                  </a:cubicBezTo>
                  <a:cubicBezTo>
                    <a:pt x="1040434" y="35033"/>
                    <a:pt x="1048117" y="53581"/>
                    <a:pt x="1048117" y="72921"/>
                  </a:cubicBezTo>
                  <a:lnTo>
                    <a:pt x="1048117" y="72921"/>
                  </a:lnTo>
                  <a:cubicBezTo>
                    <a:pt x="1048117" y="92261"/>
                    <a:pt x="1040434" y="110809"/>
                    <a:pt x="1026759" y="124484"/>
                  </a:cubicBezTo>
                  <a:cubicBezTo>
                    <a:pt x="1013083" y="138160"/>
                    <a:pt x="994536" y="145842"/>
                    <a:pt x="975196" y="145842"/>
                  </a:cubicBezTo>
                  <a:lnTo>
                    <a:pt x="72921" y="145842"/>
                  </a:lnTo>
                  <a:cubicBezTo>
                    <a:pt x="53581" y="145842"/>
                    <a:pt x="35033" y="138160"/>
                    <a:pt x="21358" y="124484"/>
                  </a:cubicBezTo>
                  <a:cubicBezTo>
                    <a:pt x="7683" y="110809"/>
                    <a:pt x="0" y="92261"/>
                    <a:pt x="0" y="72921"/>
                  </a:cubicBezTo>
                  <a:lnTo>
                    <a:pt x="0" y="72921"/>
                  </a:lnTo>
                  <a:cubicBezTo>
                    <a:pt x="0" y="53581"/>
                    <a:pt x="7683" y="35033"/>
                    <a:pt x="21358" y="21358"/>
                  </a:cubicBezTo>
                  <a:cubicBezTo>
                    <a:pt x="35033" y="7683"/>
                    <a:pt x="53581" y="0"/>
                    <a:pt x="72921" y="0"/>
                  </a:cubicBezTo>
                  <a:close/>
                </a:path>
              </a:pathLst>
            </a:custGeom>
            <a:solidFill>
              <a:srgbClr val="A6E7E1"/>
            </a:solidFill>
            <a:ln w="19050" cap="rnd">
              <a:solidFill>
                <a:srgbClr val="38344D"/>
              </a:solidFill>
              <a:prstDash val="sysDot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28575"/>
              <a:ext cx="1048117" cy="1744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7438187" y="6903171"/>
            <a:ext cx="1404580" cy="406952"/>
            <a:chOff x="0" y="0"/>
            <a:chExt cx="503370" cy="145842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503370" cy="145842"/>
            </a:xfrm>
            <a:custGeom>
              <a:avLst/>
              <a:gdLst/>
              <a:ahLst/>
              <a:cxnLst/>
              <a:rect r="r" b="b" t="t" l="l"/>
              <a:pathLst>
                <a:path h="145842" w="503370">
                  <a:moveTo>
                    <a:pt x="72921" y="0"/>
                  </a:moveTo>
                  <a:lnTo>
                    <a:pt x="430449" y="0"/>
                  </a:lnTo>
                  <a:cubicBezTo>
                    <a:pt x="470722" y="0"/>
                    <a:pt x="503370" y="32648"/>
                    <a:pt x="503370" y="72921"/>
                  </a:cubicBezTo>
                  <a:lnTo>
                    <a:pt x="503370" y="72921"/>
                  </a:lnTo>
                  <a:cubicBezTo>
                    <a:pt x="503370" y="92261"/>
                    <a:pt x="495687" y="110809"/>
                    <a:pt x="482012" y="124484"/>
                  </a:cubicBezTo>
                  <a:cubicBezTo>
                    <a:pt x="468336" y="138160"/>
                    <a:pt x="449788" y="145842"/>
                    <a:pt x="430449" y="145842"/>
                  </a:cubicBezTo>
                  <a:lnTo>
                    <a:pt x="72921" y="145842"/>
                  </a:lnTo>
                  <a:cubicBezTo>
                    <a:pt x="53581" y="145842"/>
                    <a:pt x="35033" y="138160"/>
                    <a:pt x="21358" y="124484"/>
                  </a:cubicBezTo>
                  <a:cubicBezTo>
                    <a:pt x="7683" y="110809"/>
                    <a:pt x="0" y="92261"/>
                    <a:pt x="0" y="72921"/>
                  </a:cubicBezTo>
                  <a:lnTo>
                    <a:pt x="0" y="72921"/>
                  </a:lnTo>
                  <a:cubicBezTo>
                    <a:pt x="0" y="53581"/>
                    <a:pt x="7683" y="35033"/>
                    <a:pt x="21358" y="21358"/>
                  </a:cubicBezTo>
                  <a:cubicBezTo>
                    <a:pt x="35033" y="7683"/>
                    <a:pt x="53581" y="0"/>
                    <a:pt x="72921" y="0"/>
                  </a:cubicBezTo>
                  <a:close/>
                </a:path>
              </a:pathLst>
            </a:custGeom>
            <a:solidFill>
              <a:srgbClr val="A6E7E1"/>
            </a:solidFill>
            <a:ln w="19050" cap="rnd">
              <a:solidFill>
                <a:srgbClr val="38344D"/>
              </a:solidFill>
              <a:prstDash val="sysDot"/>
              <a:round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28575"/>
              <a:ext cx="503370" cy="1744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150850" y="205370"/>
            <a:ext cx="1210300" cy="1440834"/>
          </a:xfrm>
          <a:custGeom>
            <a:avLst/>
            <a:gdLst/>
            <a:ahLst/>
            <a:cxnLst/>
            <a:rect r="r" b="b" t="t" l="l"/>
            <a:pathLst>
              <a:path h="1440834" w="1210300">
                <a:moveTo>
                  <a:pt x="0" y="0"/>
                </a:moveTo>
                <a:lnTo>
                  <a:pt x="1210300" y="0"/>
                </a:lnTo>
                <a:lnTo>
                  <a:pt x="1210300" y="1440834"/>
                </a:lnTo>
                <a:lnTo>
                  <a:pt x="0" y="144083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9649803" y="6306471"/>
            <a:ext cx="840394" cy="1049400"/>
          </a:xfrm>
          <a:custGeom>
            <a:avLst/>
            <a:gdLst/>
            <a:ahLst/>
            <a:cxnLst/>
            <a:rect r="r" b="b" t="t" l="l"/>
            <a:pathLst>
              <a:path h="1049400" w="840394">
                <a:moveTo>
                  <a:pt x="0" y="0"/>
                </a:moveTo>
                <a:lnTo>
                  <a:pt x="840394" y="0"/>
                </a:lnTo>
                <a:lnTo>
                  <a:pt x="840394" y="1049400"/>
                </a:lnTo>
                <a:lnTo>
                  <a:pt x="0" y="10494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2285354" y="441600"/>
            <a:ext cx="6121292" cy="863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492563"/>
                </a:solidFill>
                <a:latin typeface="Mochiy Pop One"/>
                <a:ea typeface="Mochiy Pop One"/>
                <a:cs typeface="Mochiy Pop One"/>
                <a:sym typeface="Mochiy Pop One"/>
              </a:rPr>
              <a:t>Horario semanal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849233" y="6934244"/>
            <a:ext cx="1160601" cy="306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492563"/>
                </a:solidFill>
                <a:latin typeface="Mochiy Pop One"/>
                <a:ea typeface="Mochiy Pop One"/>
                <a:cs typeface="Mochiy Pop One"/>
                <a:sym typeface="Mochiy Pop One"/>
              </a:rPr>
              <a:t>Nombre: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6548600" y="6932586"/>
            <a:ext cx="889587" cy="3100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519"/>
              </a:lnSpc>
              <a:spcBef>
                <a:spcPct val="0"/>
              </a:spcBef>
            </a:pPr>
            <a:r>
              <a:rPr lang="en-US" sz="1799" strike="noStrike" u="none">
                <a:solidFill>
                  <a:srgbClr val="492563"/>
                </a:solidFill>
                <a:latin typeface="Mochiy Pop One"/>
                <a:ea typeface="Mochiy Pop One"/>
                <a:cs typeface="Mochiy Pop One"/>
                <a:sym typeface="Mochiy Pop One"/>
              </a:rPr>
              <a:t>Nivel: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DAG_eu4ZfCg</dc:identifier>
  <dcterms:modified xsi:type="dcterms:W3CDTF">2011-08-01T06:04:30Z</dcterms:modified>
  <cp:revision>1</cp:revision>
  <dc:title>Horario semanal ilustrado kawaii pastel rosa</dc:title>
</cp:coreProperties>
</file>